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A393B7-6606-41E3-8285-6F973F9CF75B}" type="datetimeFigureOut">
              <a:rPr lang="en-US" smtClean="0"/>
              <a:t>1/23/2017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B6983C-B844-46F2-8206-CA6B62D5C739}" type="slidenum">
              <a:rPr lang="en-US" smtClean="0"/>
              <a:t>‹#›</a:t>
            </a:fld>
            <a:endParaRPr lang="en-US"/>
          </a:p>
        </p:txBody>
      </p:sp>
    </p:spTree>
    <p:extLst>
      <p:ext uri="{BB962C8B-B14F-4D97-AF65-F5344CB8AC3E}">
        <p14:creationId xmlns:p14="http://schemas.microsoft.com/office/powerpoint/2010/main" val="2216382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 name="Shape 39"/>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09455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Shape 30"/>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1" name="Shape 31"/>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6983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 name="Shape 39"/>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522391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42</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265853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VLANs are not required to provide business quality voice service. If you do choose to use them, then you will configure them on this page.</a:t>
            </a:r>
          </a:p>
          <a:p>
            <a:r>
              <a:rPr lang="en-US" dirty="0"/>
              <a:t>Please note that port 4 is statically assigned to the first VLAN defined on the </a:t>
            </a:r>
            <a:r>
              <a:rPr lang="en-US" dirty="0" err="1"/>
              <a:t>EdgeMarc</a:t>
            </a:r>
            <a:r>
              <a:rPr lang="en-US" dirty="0"/>
              <a:t>. That is why we recommend configuring from LAN port 4, so you do not loose connectivity to the </a:t>
            </a:r>
            <a:r>
              <a:rPr lang="en-US" dirty="0" err="1"/>
              <a:t>EdgeMarc</a:t>
            </a:r>
            <a:r>
              <a:rPr lang="en-US" dirty="0"/>
              <a:t>  when you turn on VLANs.</a:t>
            </a:r>
          </a:p>
          <a:p>
            <a:r>
              <a:rPr lang="en-US" dirty="0"/>
              <a:t>Each VLAN port can support:</a:t>
            </a:r>
          </a:p>
          <a:p>
            <a:pPr lvl="1">
              <a:buFont typeface="Arial" pitchFamily="34" charset="0"/>
              <a:buChar char="•"/>
            </a:pPr>
            <a:r>
              <a:rPr lang="en-US" dirty="0"/>
              <a:t> 802.1 - traffic is untagged and the port is statically assigned to a configurable VLAN. The downstream device does not have to be VLAN capable.</a:t>
            </a:r>
          </a:p>
          <a:p>
            <a:pPr lvl="1">
              <a:buFont typeface="Arial" pitchFamily="34" charset="0"/>
              <a:buChar char="•"/>
            </a:pPr>
            <a:r>
              <a:rPr lang="en-US" dirty="0"/>
              <a:t> 802.1q - traffic is tagged and multiple VLANs are present on the port. The downstream device must also be 802.1q capable.</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43</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12792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44</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84986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4ECDC27-3892-9943-868B-B0B5234E87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45</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37256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Shape 391"/>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2" name="Shape 392"/>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013591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Shape 391"/>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2" name="Shape 392"/>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65241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457200" y="720725"/>
            <a:ext cx="64008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 name="Shape 39"/>
          <p:cNvSpPr txBox="1">
            <a:spLocks noGrp="1"/>
          </p:cNvSpPr>
          <p:nvPr>
            <p:ph type="body" idx="1"/>
          </p:nvPr>
        </p:nvSpPr>
        <p:spPr>
          <a:xfrm>
            <a:off x="731521" y="4560570"/>
            <a:ext cx="5852159" cy="4320540"/>
          </a:xfrm>
          <a:prstGeom prst="rect">
            <a:avLst/>
          </a:prstGeom>
        </p:spPr>
        <p:txBody>
          <a:bodyPr lIns="96645" tIns="96645" rIns="96645" bIns="96645" anchor="t" anchorCtr="0">
            <a:noAutofit/>
          </a:bodyPr>
          <a:lstStyle/>
          <a:p>
            <a:pPr>
              <a:spcBef>
                <a:spcPts val="0"/>
              </a:spcBef>
            </a:pPr>
            <a:endParaRPr/>
          </a:p>
        </p:txBody>
      </p:sp>
      <p:sp>
        <p:nvSpPr>
          <p:cNvPr id="2" name="Footer Placeholder 1"/>
          <p:cNvSpPr>
            <a:spLocks noGrp="1"/>
          </p:cNvSpPr>
          <p:nvPr>
            <p:ph type="ft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Copyright Edgewater Networks</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68592568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grpSp>
        <p:nvGrpSpPr>
          <p:cNvPr id="398" name="Group 397"/>
          <p:cNvGrpSpPr/>
          <p:nvPr/>
        </p:nvGrpSpPr>
        <p:grpSpPr>
          <a:xfrm>
            <a:off x="-1592" y="600301"/>
            <a:ext cx="11453639" cy="5520654"/>
            <a:chOff x="-1592" y="855901"/>
            <a:chExt cx="11736392" cy="5656941"/>
          </a:xfrm>
          <a:solidFill>
            <a:schemeClr val="bg1">
              <a:lumMod val="85000"/>
              <a:alpha val="10000"/>
            </a:schemeClr>
          </a:solidFill>
        </p:grpSpPr>
        <p:sp>
          <p:nvSpPr>
            <p:cNvPr id="399" name="Freeform 48"/>
            <p:cNvSpPr>
              <a:spLocks/>
            </p:cNvSpPr>
            <p:nvPr userDrawn="1"/>
          </p:nvSpPr>
          <p:spPr bwMode="auto">
            <a:xfrm>
              <a:off x="3152255" y="1267315"/>
              <a:ext cx="8582545" cy="5245527"/>
            </a:xfrm>
            <a:custGeom>
              <a:avLst/>
              <a:gdLst>
                <a:gd name="T0" fmla="*/ 398 w 398"/>
                <a:gd name="T1" fmla="*/ 17 h 242"/>
                <a:gd name="T2" fmla="*/ 142 w 398"/>
                <a:gd name="T3" fmla="*/ 174 h 242"/>
                <a:gd name="T4" fmla="*/ 101 w 398"/>
                <a:gd name="T5" fmla="*/ 216 h 242"/>
                <a:gd name="T6" fmla="*/ 9 w 398"/>
                <a:gd name="T7" fmla="*/ 227 h 242"/>
                <a:gd name="T8" fmla="*/ 0 w 398"/>
                <a:gd name="T9" fmla="*/ 222 h 242"/>
                <a:gd name="T10" fmla="*/ 24 w 398"/>
                <a:gd name="T11" fmla="*/ 187 h 242"/>
                <a:gd name="T12" fmla="*/ 193 w 398"/>
                <a:gd name="T13" fmla="*/ 38 h 242"/>
                <a:gd name="T14" fmla="*/ 321 w 398"/>
                <a:gd name="T15" fmla="*/ 1 h 242"/>
                <a:gd name="T16" fmla="*/ 394 w 398"/>
                <a:gd name="T17" fmla="*/ 14 h 242"/>
                <a:gd name="T18" fmla="*/ 398 w 398"/>
                <a:gd name="T19" fmla="*/ 1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8" h="242">
                  <a:moveTo>
                    <a:pt x="398" y="17"/>
                  </a:moveTo>
                  <a:cubicBezTo>
                    <a:pt x="292" y="37"/>
                    <a:pt x="213" y="99"/>
                    <a:pt x="142" y="174"/>
                  </a:cubicBezTo>
                  <a:cubicBezTo>
                    <a:pt x="129" y="189"/>
                    <a:pt x="116" y="204"/>
                    <a:pt x="101" y="216"/>
                  </a:cubicBezTo>
                  <a:cubicBezTo>
                    <a:pt x="73" y="238"/>
                    <a:pt x="42" y="242"/>
                    <a:pt x="9" y="227"/>
                  </a:cubicBezTo>
                  <a:cubicBezTo>
                    <a:pt x="6" y="226"/>
                    <a:pt x="3" y="224"/>
                    <a:pt x="0" y="222"/>
                  </a:cubicBezTo>
                  <a:cubicBezTo>
                    <a:pt x="8" y="210"/>
                    <a:pt x="16" y="198"/>
                    <a:pt x="24" y="187"/>
                  </a:cubicBezTo>
                  <a:cubicBezTo>
                    <a:pt x="70" y="126"/>
                    <a:pt x="125" y="74"/>
                    <a:pt x="193" y="38"/>
                  </a:cubicBezTo>
                  <a:cubicBezTo>
                    <a:pt x="233" y="16"/>
                    <a:pt x="275" y="2"/>
                    <a:pt x="321" y="1"/>
                  </a:cubicBezTo>
                  <a:cubicBezTo>
                    <a:pt x="346" y="0"/>
                    <a:pt x="370" y="4"/>
                    <a:pt x="394" y="14"/>
                  </a:cubicBezTo>
                  <a:cubicBezTo>
                    <a:pt x="395" y="15"/>
                    <a:pt x="396" y="16"/>
                    <a:pt x="39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49"/>
            <p:cNvSpPr>
              <a:spLocks/>
            </p:cNvSpPr>
            <p:nvPr userDrawn="1"/>
          </p:nvSpPr>
          <p:spPr bwMode="auto">
            <a:xfrm>
              <a:off x="1038046" y="855901"/>
              <a:ext cx="6559762" cy="4034142"/>
            </a:xfrm>
            <a:custGeom>
              <a:avLst/>
              <a:gdLst>
                <a:gd name="T0" fmla="*/ 304 w 304"/>
                <a:gd name="T1" fmla="*/ 29 h 186"/>
                <a:gd name="T2" fmla="*/ 212 w 304"/>
                <a:gd name="T3" fmla="*/ 64 h 186"/>
                <a:gd name="T4" fmla="*/ 101 w 304"/>
                <a:gd name="T5" fmla="*/ 155 h 186"/>
                <a:gd name="T6" fmla="*/ 44 w 304"/>
                <a:gd name="T7" fmla="*/ 185 h 186"/>
                <a:gd name="T8" fmla="*/ 0 w 304"/>
                <a:gd name="T9" fmla="*/ 176 h 186"/>
                <a:gd name="T10" fmla="*/ 304 w 304"/>
                <a:gd name="T11" fmla="*/ 29 h 186"/>
              </a:gdLst>
              <a:ahLst/>
              <a:cxnLst>
                <a:cxn ang="0">
                  <a:pos x="T0" y="T1"/>
                </a:cxn>
                <a:cxn ang="0">
                  <a:pos x="T2" y="T3"/>
                </a:cxn>
                <a:cxn ang="0">
                  <a:pos x="T4" y="T5"/>
                </a:cxn>
                <a:cxn ang="0">
                  <a:pos x="T6" y="T7"/>
                </a:cxn>
                <a:cxn ang="0">
                  <a:pos x="T8" y="T9"/>
                </a:cxn>
                <a:cxn ang="0">
                  <a:pos x="T10" y="T11"/>
                </a:cxn>
              </a:cxnLst>
              <a:rect l="0" t="0" r="r" b="b"/>
              <a:pathLst>
                <a:path w="304" h="186">
                  <a:moveTo>
                    <a:pt x="304" y="29"/>
                  </a:moveTo>
                  <a:cubicBezTo>
                    <a:pt x="270" y="36"/>
                    <a:pt x="240" y="48"/>
                    <a:pt x="212" y="64"/>
                  </a:cubicBezTo>
                  <a:cubicBezTo>
                    <a:pt x="170" y="88"/>
                    <a:pt x="133" y="119"/>
                    <a:pt x="101" y="155"/>
                  </a:cubicBezTo>
                  <a:cubicBezTo>
                    <a:pt x="86" y="172"/>
                    <a:pt x="68" y="184"/>
                    <a:pt x="44" y="185"/>
                  </a:cubicBezTo>
                  <a:cubicBezTo>
                    <a:pt x="29" y="186"/>
                    <a:pt x="14" y="183"/>
                    <a:pt x="0" y="176"/>
                  </a:cubicBezTo>
                  <a:cubicBezTo>
                    <a:pt x="57" y="78"/>
                    <a:pt x="185" y="0"/>
                    <a:pt x="30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400"/>
            <p:cNvSpPr/>
            <p:nvPr userDrawn="1"/>
          </p:nvSpPr>
          <p:spPr>
            <a:xfrm>
              <a:off x="-1592" y="1175890"/>
              <a:ext cx="4490941" cy="2604095"/>
            </a:xfrm>
            <a:custGeom>
              <a:avLst/>
              <a:gdLst>
                <a:gd name="connsiteX0" fmla="*/ 3562955 w 4490941"/>
                <a:gd name="connsiteY0" fmla="*/ 0 h 2604095"/>
                <a:gd name="connsiteX1" fmla="*/ 4231968 w 4490941"/>
                <a:gd name="connsiteY1" fmla="*/ 0 h 2604095"/>
                <a:gd name="connsiteX2" fmla="*/ 4490941 w 4490941"/>
                <a:gd name="connsiteY2" fmla="*/ 65278 h 2604095"/>
                <a:gd name="connsiteX3" fmla="*/ 3476631 w 4490941"/>
                <a:gd name="connsiteY3" fmla="*/ 348148 h 2604095"/>
                <a:gd name="connsiteX4" fmla="*/ 822159 w 4490941"/>
                <a:gd name="connsiteY4" fmla="*/ 2175923 h 2604095"/>
                <a:gd name="connsiteX5" fmla="*/ 36895 w 4490941"/>
                <a:gd name="connsiteY5" fmla="*/ 2604095 h 2604095"/>
                <a:gd name="connsiteX6" fmla="*/ 0 w 4490941"/>
                <a:gd name="connsiteY6" fmla="*/ 2603894 h 2604095"/>
                <a:gd name="connsiteX7" fmla="*/ 0 w 4490941"/>
                <a:gd name="connsiteY7" fmla="*/ 1790526 h 2604095"/>
                <a:gd name="connsiteX8" fmla="*/ 45241 w 4490941"/>
                <a:gd name="connsiteY8" fmla="*/ 1740738 h 2604095"/>
                <a:gd name="connsiteX9" fmla="*/ 3390307 w 4490941"/>
                <a:gd name="connsiteY9" fmla="*/ 43519 h 2604095"/>
                <a:gd name="connsiteX10" fmla="*/ 3562955 w 4490941"/>
                <a:gd name="connsiteY10" fmla="*/ 0 h 260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0941" h="2604095">
                  <a:moveTo>
                    <a:pt x="3562955" y="0"/>
                  </a:moveTo>
                  <a:cubicBezTo>
                    <a:pt x="3778766" y="0"/>
                    <a:pt x="4016158" y="0"/>
                    <a:pt x="4231968" y="0"/>
                  </a:cubicBezTo>
                  <a:cubicBezTo>
                    <a:pt x="4339874" y="21759"/>
                    <a:pt x="4426198" y="43519"/>
                    <a:pt x="4490941" y="65278"/>
                  </a:cubicBezTo>
                  <a:cubicBezTo>
                    <a:pt x="4167225" y="152315"/>
                    <a:pt x="3821928" y="217592"/>
                    <a:pt x="3476631" y="348148"/>
                  </a:cubicBezTo>
                  <a:cubicBezTo>
                    <a:pt x="2419159" y="696295"/>
                    <a:pt x="1555916" y="1305554"/>
                    <a:pt x="822159" y="2175923"/>
                  </a:cubicBezTo>
                  <a:cubicBezTo>
                    <a:pt x="579372" y="2447913"/>
                    <a:pt x="328155" y="2592408"/>
                    <a:pt x="36895" y="2604095"/>
                  </a:cubicBezTo>
                  <a:lnTo>
                    <a:pt x="0" y="2603894"/>
                  </a:lnTo>
                  <a:lnTo>
                    <a:pt x="0" y="1790526"/>
                  </a:lnTo>
                  <a:lnTo>
                    <a:pt x="45241" y="1740738"/>
                  </a:lnTo>
                  <a:cubicBezTo>
                    <a:pt x="930065" y="739814"/>
                    <a:pt x="2052280" y="174074"/>
                    <a:pt x="3390307" y="43519"/>
                  </a:cubicBezTo>
                  <a:cubicBezTo>
                    <a:pt x="3455050" y="43519"/>
                    <a:pt x="3498212" y="21759"/>
                    <a:pt x="356295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457200" y="616788"/>
            <a:ext cx="4851400" cy="2387600"/>
          </a:xfrm>
        </p:spPr>
        <p:txBody>
          <a:bodyPr anchor="b"/>
          <a:lstStyle>
            <a:lvl1pPr algn="l">
              <a:defRPr sz="6000" b="1">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457200" y="3096463"/>
            <a:ext cx="4477545" cy="1655762"/>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Flowchart: Data 8"/>
          <p:cNvSpPr/>
          <p:nvPr/>
        </p:nvSpPr>
        <p:spPr>
          <a:xfrm>
            <a:off x="4934745" y="-5487"/>
            <a:ext cx="7265380" cy="686348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1600"/>
              <a:gd name="connsiteY0" fmla="*/ 10000 h 10000"/>
              <a:gd name="connsiteX1" fmla="*/ 2000 w 11600"/>
              <a:gd name="connsiteY1" fmla="*/ 0 h 10000"/>
              <a:gd name="connsiteX2" fmla="*/ 11600 w 11600"/>
              <a:gd name="connsiteY2" fmla="*/ 42 h 10000"/>
              <a:gd name="connsiteX3" fmla="*/ 8000 w 11600"/>
              <a:gd name="connsiteY3" fmla="*/ 10000 h 10000"/>
              <a:gd name="connsiteX4" fmla="*/ 0 w 11600"/>
              <a:gd name="connsiteY4" fmla="*/ 10000 h 10000"/>
              <a:gd name="connsiteX0" fmla="*/ 0 w 11600"/>
              <a:gd name="connsiteY0" fmla="*/ 10021 h 10021"/>
              <a:gd name="connsiteX1" fmla="*/ 3646 w 11600"/>
              <a:gd name="connsiteY1" fmla="*/ 0 h 10021"/>
              <a:gd name="connsiteX2" fmla="*/ 11600 w 11600"/>
              <a:gd name="connsiteY2" fmla="*/ 63 h 10021"/>
              <a:gd name="connsiteX3" fmla="*/ 8000 w 11600"/>
              <a:gd name="connsiteY3" fmla="*/ 10021 h 10021"/>
              <a:gd name="connsiteX4" fmla="*/ 0 w 11600"/>
              <a:gd name="connsiteY4" fmla="*/ 10021 h 10021"/>
              <a:gd name="connsiteX0" fmla="*/ 0 w 11600"/>
              <a:gd name="connsiteY0" fmla="*/ 10021 h 10021"/>
              <a:gd name="connsiteX1" fmla="*/ 3646 w 11600"/>
              <a:gd name="connsiteY1" fmla="*/ 0 h 10021"/>
              <a:gd name="connsiteX2" fmla="*/ 11600 w 11600"/>
              <a:gd name="connsiteY2" fmla="*/ 41 h 10021"/>
              <a:gd name="connsiteX3" fmla="*/ 8000 w 11600"/>
              <a:gd name="connsiteY3" fmla="*/ 10021 h 10021"/>
              <a:gd name="connsiteX4" fmla="*/ 0 w 11600"/>
              <a:gd name="connsiteY4" fmla="*/ 10021 h 10021"/>
              <a:gd name="connsiteX0" fmla="*/ 0 w 11600"/>
              <a:gd name="connsiteY0" fmla="*/ 10021 h 10021"/>
              <a:gd name="connsiteX1" fmla="*/ 3646 w 11600"/>
              <a:gd name="connsiteY1" fmla="*/ 0 h 10021"/>
              <a:gd name="connsiteX2" fmla="*/ 11600 w 11600"/>
              <a:gd name="connsiteY2" fmla="*/ 30 h 10021"/>
              <a:gd name="connsiteX3" fmla="*/ 8000 w 11600"/>
              <a:gd name="connsiteY3" fmla="*/ 10021 h 10021"/>
              <a:gd name="connsiteX4" fmla="*/ 0 w 11600"/>
              <a:gd name="connsiteY4" fmla="*/ 10021 h 10021"/>
              <a:gd name="connsiteX0" fmla="*/ 0 w 11604"/>
              <a:gd name="connsiteY0" fmla="*/ 10021 h 10021"/>
              <a:gd name="connsiteX1" fmla="*/ 3646 w 11604"/>
              <a:gd name="connsiteY1" fmla="*/ 0 h 10021"/>
              <a:gd name="connsiteX2" fmla="*/ 11604 w 11604"/>
              <a:gd name="connsiteY2" fmla="*/ 13 h 10021"/>
              <a:gd name="connsiteX3" fmla="*/ 8000 w 11604"/>
              <a:gd name="connsiteY3" fmla="*/ 10021 h 10021"/>
              <a:gd name="connsiteX4" fmla="*/ 0 w 11604"/>
              <a:gd name="connsiteY4" fmla="*/ 10021 h 10021"/>
              <a:gd name="connsiteX0" fmla="*/ 0 w 11604"/>
              <a:gd name="connsiteY0" fmla="*/ 10008 h 10008"/>
              <a:gd name="connsiteX1" fmla="*/ 3654 w 11604"/>
              <a:gd name="connsiteY1" fmla="*/ 4 h 10008"/>
              <a:gd name="connsiteX2" fmla="*/ 11604 w 11604"/>
              <a:gd name="connsiteY2" fmla="*/ 0 h 10008"/>
              <a:gd name="connsiteX3" fmla="*/ 8000 w 11604"/>
              <a:gd name="connsiteY3" fmla="*/ 10008 h 10008"/>
              <a:gd name="connsiteX4" fmla="*/ 0 w 11604"/>
              <a:gd name="connsiteY4" fmla="*/ 10008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4" h="10008">
                <a:moveTo>
                  <a:pt x="0" y="10008"/>
                </a:moveTo>
                <a:lnTo>
                  <a:pt x="3654" y="4"/>
                </a:lnTo>
                <a:lnTo>
                  <a:pt x="11604" y="0"/>
                </a:lnTo>
                <a:lnTo>
                  <a:pt x="8000" y="10008"/>
                </a:lnTo>
                <a:lnTo>
                  <a:pt x="0" y="10008"/>
                </a:lnTo>
                <a:close/>
              </a:path>
            </a:pathLst>
          </a:custGeom>
          <a:blipFill dpi="0" rotWithShape="1">
            <a:blip r:embed="rId2">
              <a:extLst>
                <a:ext uri="{BEBA8EAE-BF5A-486C-A8C5-ECC9F3942E4B}">
                  <a14:imgProps xmlns:a14="http://schemas.microsoft.com/office/drawing/2010/main">
                    <a14:imgLayer r:embed="rId3">
                      <a14:imgEffect>
                        <a14:saturation sat="200000"/>
                      </a14:imgEffect>
                    </a14:imgLayer>
                  </a14:imgProps>
                </a:ext>
              </a:extLst>
            </a:blip>
            <a:srcRect/>
            <a:tile tx="-4826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4" name="Freeform 144"/>
          <p:cNvSpPr>
            <a:spLocks noEditPoints="1"/>
          </p:cNvSpPr>
          <p:nvPr/>
        </p:nvSpPr>
        <p:spPr bwMode="auto">
          <a:xfrm>
            <a:off x="6442075" y="-3265488"/>
            <a:ext cx="3221038" cy="4160838"/>
          </a:xfrm>
          <a:custGeom>
            <a:avLst/>
            <a:gdLst>
              <a:gd name="T0" fmla="*/ 814 w 2029"/>
              <a:gd name="T1" fmla="*/ 2621 h 2621"/>
              <a:gd name="T2" fmla="*/ 1766 w 2029"/>
              <a:gd name="T3" fmla="*/ 2369 h 2621"/>
              <a:gd name="T4" fmla="*/ 852 w 2029"/>
              <a:gd name="T5" fmla="*/ 2611 h 2621"/>
              <a:gd name="T6" fmla="*/ 955 w 2029"/>
              <a:gd name="T7" fmla="*/ 1952 h 2621"/>
              <a:gd name="T8" fmla="*/ 430 w 2029"/>
              <a:gd name="T9" fmla="*/ 2033 h 2621"/>
              <a:gd name="T10" fmla="*/ 428 w 2029"/>
              <a:gd name="T11" fmla="*/ 2034 h 2621"/>
              <a:gd name="T12" fmla="*/ 814 w 2029"/>
              <a:gd name="T13" fmla="*/ 2619 h 2621"/>
              <a:gd name="T14" fmla="*/ 889 w 2029"/>
              <a:gd name="T15" fmla="*/ 2264 h 2621"/>
              <a:gd name="T16" fmla="*/ 1175 w 2029"/>
              <a:gd name="T17" fmla="*/ 2404 h 2621"/>
              <a:gd name="T18" fmla="*/ 1064 w 2029"/>
              <a:gd name="T19" fmla="*/ 1935 h 2621"/>
              <a:gd name="T20" fmla="*/ 1201 w 2029"/>
              <a:gd name="T21" fmla="*/ 2420 h 2621"/>
              <a:gd name="T22" fmla="*/ 1606 w 2029"/>
              <a:gd name="T23" fmla="*/ 1856 h 2621"/>
              <a:gd name="T24" fmla="*/ 1602 w 2029"/>
              <a:gd name="T25" fmla="*/ 1875 h 2621"/>
              <a:gd name="T26" fmla="*/ 1801 w 2029"/>
              <a:gd name="T27" fmla="*/ 2344 h 2621"/>
              <a:gd name="T28" fmla="*/ 1606 w 2029"/>
              <a:gd name="T29" fmla="*/ 1856 h 2621"/>
              <a:gd name="T30" fmla="*/ 1606 w 2029"/>
              <a:gd name="T31" fmla="*/ 1856 h 2621"/>
              <a:gd name="T32" fmla="*/ 1617 w 2029"/>
              <a:gd name="T33" fmla="*/ 1852 h 2621"/>
              <a:gd name="T34" fmla="*/ 1615 w 2029"/>
              <a:gd name="T35" fmla="*/ 1850 h 2621"/>
              <a:gd name="T36" fmla="*/ 1523 w 2029"/>
              <a:gd name="T37" fmla="*/ 1003 h 2621"/>
              <a:gd name="T38" fmla="*/ 2029 w 2029"/>
              <a:gd name="T39" fmla="*/ 1275 h 2621"/>
              <a:gd name="T40" fmla="*/ 1619 w 2029"/>
              <a:gd name="T41" fmla="*/ 1848 h 2621"/>
              <a:gd name="T42" fmla="*/ 2029 w 2029"/>
              <a:gd name="T43" fmla="*/ 1274 h 2621"/>
              <a:gd name="T44" fmla="*/ 1523 w 2029"/>
              <a:gd name="T45" fmla="*/ 1003 h 2621"/>
              <a:gd name="T46" fmla="*/ 1521 w 2029"/>
              <a:gd name="T47" fmla="*/ 1003 h 2621"/>
              <a:gd name="T48" fmla="*/ 207 w 2029"/>
              <a:gd name="T49" fmla="*/ 975 h 2621"/>
              <a:gd name="T50" fmla="*/ 554 w 2029"/>
              <a:gd name="T51" fmla="*/ 1298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8 h 2621"/>
              <a:gd name="T62" fmla="*/ 553 w 2029"/>
              <a:gd name="T63" fmla="*/ 1321 h 2621"/>
              <a:gd name="T64" fmla="*/ 991 w 2029"/>
              <a:gd name="T65" fmla="*/ 1706 h 2621"/>
              <a:gd name="T66" fmla="*/ 814 w 2029"/>
              <a:gd name="T67" fmla="*/ 888 h 2621"/>
              <a:gd name="T68" fmla="*/ 981 w 2029"/>
              <a:gd name="T69" fmla="*/ 1696 h 2621"/>
              <a:gd name="T70" fmla="*/ 556 w 2029"/>
              <a:gd name="T71" fmla="*/ 1300 h 2621"/>
              <a:gd name="T72" fmla="*/ 17 w 2029"/>
              <a:gd name="T73" fmla="*/ 1523 h 2621"/>
              <a:gd name="T74" fmla="*/ 419 w 2029"/>
              <a:gd name="T75" fmla="*/ 2029 h 2621"/>
              <a:gd name="T76" fmla="*/ 11 w 2029"/>
              <a:gd name="T77" fmla="*/ 1542 h 2621"/>
              <a:gd name="T78" fmla="*/ 551 w 2029"/>
              <a:gd name="T79" fmla="*/ 1322 h 2621"/>
              <a:gd name="T80" fmla="*/ 451 w 2029"/>
              <a:gd name="T81" fmla="*/ 2010 h 2621"/>
              <a:gd name="T82" fmla="*/ 953 w 2029"/>
              <a:gd name="T83" fmla="*/ 1950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3 h 2621"/>
              <a:gd name="T94" fmla="*/ 1207 w 2029"/>
              <a:gd name="T95" fmla="*/ 1277 h 2621"/>
              <a:gd name="T96" fmla="*/ 1521 w 2029"/>
              <a:gd name="T97" fmla="*/ 1003 h 2621"/>
              <a:gd name="T98" fmla="*/ 1185 w 2029"/>
              <a:gd name="T99" fmla="*/ 1255 h 2621"/>
              <a:gd name="T100" fmla="*/ 1160 w 2029"/>
              <a:gd name="T101" fmla="*/ 426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5 h 2621"/>
              <a:gd name="T114" fmla="*/ 1158 w 2029"/>
              <a:gd name="T115" fmla="*/ 424 h 2621"/>
              <a:gd name="T116" fmla="*/ 359 w 2029"/>
              <a:gd name="T117" fmla="*/ 0 h 2621"/>
              <a:gd name="T118" fmla="*/ 359 w 2029"/>
              <a:gd name="T119" fmla="*/ 0 h 2621"/>
              <a:gd name="T120" fmla="*/ 378 w 2029"/>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close/>
                <a:moveTo>
                  <a:pt x="1803" y="2344"/>
                </a:moveTo>
                <a:lnTo>
                  <a:pt x="1803" y="2346"/>
                </a:lnTo>
                <a:lnTo>
                  <a:pt x="1807" y="2358"/>
                </a:lnTo>
                <a:lnTo>
                  <a:pt x="1766" y="2369"/>
                </a:lnTo>
                <a:lnTo>
                  <a:pt x="852" y="2611"/>
                </a:lnTo>
                <a:lnTo>
                  <a:pt x="820" y="2619"/>
                </a:lnTo>
                <a:lnTo>
                  <a:pt x="816" y="2621"/>
                </a:lnTo>
                <a:lnTo>
                  <a:pt x="852" y="2611"/>
                </a:lnTo>
                <a:lnTo>
                  <a:pt x="1766" y="2371"/>
                </a:lnTo>
                <a:lnTo>
                  <a:pt x="1809" y="2359"/>
                </a:lnTo>
                <a:lnTo>
                  <a:pt x="1803" y="2344"/>
                </a:lnTo>
                <a:close/>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200" y="2418"/>
                </a:lnTo>
                <a:lnTo>
                  <a:pt x="1201" y="2418"/>
                </a:lnTo>
                <a:lnTo>
                  <a:pt x="1175" y="2404"/>
                </a:lnTo>
                <a:lnTo>
                  <a:pt x="889" y="2264"/>
                </a:lnTo>
                <a:lnTo>
                  <a:pt x="955" y="1952"/>
                </a:lnTo>
                <a:close/>
                <a:moveTo>
                  <a:pt x="1066" y="1935"/>
                </a:moveTo>
                <a:lnTo>
                  <a:pt x="1064" y="1935"/>
                </a:lnTo>
                <a:lnTo>
                  <a:pt x="1201" y="2380"/>
                </a:lnTo>
                <a:lnTo>
                  <a:pt x="1215" y="2425"/>
                </a:lnTo>
                <a:lnTo>
                  <a:pt x="1201" y="2418"/>
                </a:lnTo>
                <a:lnTo>
                  <a:pt x="1201" y="2420"/>
                </a:lnTo>
                <a:lnTo>
                  <a:pt x="1217" y="2427"/>
                </a:lnTo>
                <a:lnTo>
                  <a:pt x="1201" y="2380"/>
                </a:lnTo>
                <a:lnTo>
                  <a:pt x="1066" y="1935"/>
                </a:lnTo>
                <a:close/>
                <a:moveTo>
                  <a:pt x="1606" y="1856"/>
                </a:moveTo>
                <a:lnTo>
                  <a:pt x="1606" y="1856"/>
                </a:lnTo>
                <a:lnTo>
                  <a:pt x="1604" y="1856"/>
                </a:lnTo>
                <a:lnTo>
                  <a:pt x="1600" y="1873"/>
                </a:lnTo>
                <a:lnTo>
                  <a:pt x="1602" y="1875"/>
                </a:lnTo>
                <a:lnTo>
                  <a:pt x="1606" y="1858"/>
                </a:lnTo>
                <a:lnTo>
                  <a:pt x="1615" y="1882"/>
                </a:lnTo>
                <a:lnTo>
                  <a:pt x="1794" y="2324"/>
                </a:lnTo>
                <a:lnTo>
                  <a:pt x="1801" y="2344"/>
                </a:lnTo>
                <a:lnTo>
                  <a:pt x="1803" y="2344"/>
                </a:lnTo>
                <a:lnTo>
                  <a:pt x="1796" y="2324"/>
                </a:lnTo>
                <a:lnTo>
                  <a:pt x="1617" y="1882"/>
                </a:lnTo>
                <a:lnTo>
                  <a:pt x="1606" y="1856"/>
                </a:lnTo>
                <a:close/>
                <a:moveTo>
                  <a:pt x="1606" y="1854"/>
                </a:moveTo>
                <a:lnTo>
                  <a:pt x="1606" y="1856"/>
                </a:lnTo>
                <a:lnTo>
                  <a:pt x="1606" y="1856"/>
                </a:lnTo>
                <a:lnTo>
                  <a:pt x="1606" y="1856"/>
                </a:lnTo>
                <a:lnTo>
                  <a:pt x="1606" y="1854"/>
                </a:lnTo>
                <a:close/>
                <a:moveTo>
                  <a:pt x="1617" y="1850"/>
                </a:moveTo>
                <a:lnTo>
                  <a:pt x="1615" y="1852"/>
                </a:lnTo>
                <a:lnTo>
                  <a:pt x="1617" y="1852"/>
                </a:lnTo>
                <a:lnTo>
                  <a:pt x="1617" y="1850"/>
                </a:lnTo>
                <a:close/>
                <a:moveTo>
                  <a:pt x="1611" y="1845"/>
                </a:moveTo>
                <a:lnTo>
                  <a:pt x="1613" y="1847"/>
                </a:lnTo>
                <a:lnTo>
                  <a:pt x="1615" y="1850"/>
                </a:lnTo>
                <a:lnTo>
                  <a:pt x="1615" y="1850"/>
                </a:lnTo>
                <a:lnTo>
                  <a:pt x="1611" y="1845"/>
                </a:lnTo>
                <a:close/>
                <a:moveTo>
                  <a:pt x="1523" y="1003"/>
                </a:moveTo>
                <a:lnTo>
                  <a:pt x="1523" y="1003"/>
                </a:lnTo>
                <a:lnTo>
                  <a:pt x="1523" y="1005"/>
                </a:lnTo>
                <a:lnTo>
                  <a:pt x="1555" y="1022"/>
                </a:lnTo>
                <a:lnTo>
                  <a:pt x="2001" y="1260"/>
                </a:lnTo>
                <a:lnTo>
                  <a:pt x="2029" y="1275"/>
                </a:lnTo>
                <a:lnTo>
                  <a:pt x="2014" y="1294"/>
                </a:lnTo>
                <a:lnTo>
                  <a:pt x="1630" y="1830"/>
                </a:lnTo>
                <a:lnTo>
                  <a:pt x="1617" y="1850"/>
                </a:lnTo>
                <a:lnTo>
                  <a:pt x="1619" y="1848"/>
                </a:lnTo>
                <a:lnTo>
                  <a:pt x="1632" y="1832"/>
                </a:lnTo>
                <a:lnTo>
                  <a:pt x="2016" y="1296"/>
                </a:lnTo>
                <a:lnTo>
                  <a:pt x="2029" y="1275"/>
                </a:lnTo>
                <a:lnTo>
                  <a:pt x="2029" y="1274"/>
                </a:lnTo>
                <a:lnTo>
                  <a:pt x="2029" y="1274"/>
                </a:lnTo>
                <a:lnTo>
                  <a:pt x="2003" y="1259"/>
                </a:lnTo>
                <a:lnTo>
                  <a:pt x="1555" y="1022"/>
                </a:lnTo>
                <a:lnTo>
                  <a:pt x="1523" y="1003"/>
                </a:lnTo>
                <a:close/>
                <a:moveTo>
                  <a:pt x="1521" y="1003"/>
                </a:moveTo>
                <a:lnTo>
                  <a:pt x="1521" y="1003"/>
                </a:lnTo>
                <a:lnTo>
                  <a:pt x="1521" y="1003"/>
                </a:lnTo>
                <a:lnTo>
                  <a:pt x="1521" y="1003"/>
                </a:lnTo>
                <a:close/>
                <a:moveTo>
                  <a:pt x="188" y="966"/>
                </a:moveTo>
                <a:lnTo>
                  <a:pt x="186" y="966"/>
                </a:lnTo>
                <a:lnTo>
                  <a:pt x="186" y="966"/>
                </a:lnTo>
                <a:lnTo>
                  <a:pt x="207" y="975"/>
                </a:lnTo>
                <a:lnTo>
                  <a:pt x="212" y="981"/>
                </a:lnTo>
                <a:lnTo>
                  <a:pt x="536" y="1275"/>
                </a:lnTo>
                <a:lnTo>
                  <a:pt x="556" y="1292"/>
                </a:lnTo>
                <a:lnTo>
                  <a:pt x="554" y="1298"/>
                </a:lnTo>
                <a:lnTo>
                  <a:pt x="556" y="1298"/>
                </a:lnTo>
                <a:lnTo>
                  <a:pt x="556" y="1292"/>
                </a:lnTo>
                <a:lnTo>
                  <a:pt x="538" y="1274"/>
                </a:lnTo>
                <a:lnTo>
                  <a:pt x="214" y="979"/>
                </a:lnTo>
                <a:lnTo>
                  <a:pt x="208" y="975"/>
                </a:lnTo>
                <a:lnTo>
                  <a:pt x="188" y="966"/>
                </a:lnTo>
                <a:close/>
                <a:moveTo>
                  <a:pt x="812" y="873"/>
                </a:moveTo>
                <a:lnTo>
                  <a:pt x="814" y="887"/>
                </a:lnTo>
                <a:lnTo>
                  <a:pt x="816" y="887"/>
                </a:lnTo>
                <a:lnTo>
                  <a:pt x="814" y="877"/>
                </a:lnTo>
                <a:lnTo>
                  <a:pt x="833" y="898"/>
                </a:lnTo>
                <a:lnTo>
                  <a:pt x="1185"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1" y="1330"/>
                </a:lnTo>
                <a:lnTo>
                  <a:pt x="553" y="1321"/>
                </a:lnTo>
                <a:lnTo>
                  <a:pt x="571" y="1313"/>
                </a:lnTo>
                <a:lnTo>
                  <a:pt x="581" y="1322"/>
                </a:lnTo>
                <a:lnTo>
                  <a:pt x="981" y="1696"/>
                </a:lnTo>
                <a:lnTo>
                  <a:pt x="991" y="1706"/>
                </a:lnTo>
                <a:lnTo>
                  <a:pt x="987" y="1693"/>
                </a:lnTo>
                <a:lnTo>
                  <a:pt x="818" y="902"/>
                </a:lnTo>
                <a:lnTo>
                  <a:pt x="816" y="888"/>
                </a:lnTo>
                <a:lnTo>
                  <a:pt x="814" y="888"/>
                </a:lnTo>
                <a:lnTo>
                  <a:pt x="818" y="902"/>
                </a:lnTo>
                <a:lnTo>
                  <a:pt x="987" y="1693"/>
                </a:lnTo>
                <a:lnTo>
                  <a:pt x="989" y="1704"/>
                </a:lnTo>
                <a:lnTo>
                  <a:pt x="981" y="1696"/>
                </a:lnTo>
                <a:lnTo>
                  <a:pt x="581" y="1321"/>
                </a:lnTo>
                <a:lnTo>
                  <a:pt x="571" y="1313"/>
                </a:lnTo>
                <a:lnTo>
                  <a:pt x="553" y="1321"/>
                </a:lnTo>
                <a:lnTo>
                  <a:pt x="556" y="1300"/>
                </a:lnTo>
                <a:lnTo>
                  <a:pt x="554" y="1298"/>
                </a:lnTo>
                <a:lnTo>
                  <a:pt x="551" y="1321"/>
                </a:lnTo>
                <a:lnTo>
                  <a:pt x="539" y="1324"/>
                </a:lnTo>
                <a:lnTo>
                  <a:pt x="17" y="1523"/>
                </a:lnTo>
                <a:lnTo>
                  <a:pt x="0" y="1529"/>
                </a:lnTo>
                <a:lnTo>
                  <a:pt x="11" y="1542"/>
                </a:lnTo>
                <a:lnTo>
                  <a:pt x="398" y="2004"/>
                </a:lnTo>
                <a:lnTo>
                  <a:pt x="419" y="2029"/>
                </a:lnTo>
                <a:lnTo>
                  <a:pt x="419" y="2029"/>
                </a:lnTo>
                <a:lnTo>
                  <a:pt x="421" y="2029"/>
                </a:lnTo>
                <a:lnTo>
                  <a:pt x="400" y="2004"/>
                </a:lnTo>
                <a:lnTo>
                  <a:pt x="11" y="1542"/>
                </a:lnTo>
                <a:lnTo>
                  <a:pt x="2" y="1531"/>
                </a:lnTo>
                <a:lnTo>
                  <a:pt x="17" y="1525"/>
                </a:lnTo>
                <a:lnTo>
                  <a:pt x="539" y="1326"/>
                </a:lnTo>
                <a:lnTo>
                  <a:pt x="551" y="1322"/>
                </a:lnTo>
                <a:lnTo>
                  <a:pt x="549" y="1330"/>
                </a:lnTo>
                <a:lnTo>
                  <a:pt x="432" y="1995"/>
                </a:lnTo>
                <a:lnTo>
                  <a:pt x="427" y="2021"/>
                </a:lnTo>
                <a:lnTo>
                  <a:pt x="451" y="2010"/>
                </a:lnTo>
                <a:lnTo>
                  <a:pt x="985" y="1747"/>
                </a:lnTo>
                <a:lnTo>
                  <a:pt x="996" y="1741"/>
                </a:lnTo>
                <a:lnTo>
                  <a:pt x="995" y="1753"/>
                </a:lnTo>
                <a:lnTo>
                  <a:pt x="953" y="1950"/>
                </a:lnTo>
                <a:lnTo>
                  <a:pt x="955" y="1950"/>
                </a:lnTo>
                <a:lnTo>
                  <a:pt x="996" y="1753"/>
                </a:lnTo>
                <a:lnTo>
                  <a:pt x="998" y="1741"/>
                </a:lnTo>
                <a:lnTo>
                  <a:pt x="1004" y="1738"/>
                </a:lnTo>
                <a:lnTo>
                  <a:pt x="1008" y="1753"/>
                </a:lnTo>
                <a:lnTo>
                  <a:pt x="1064" y="1935"/>
                </a:lnTo>
                <a:lnTo>
                  <a:pt x="1064" y="1935"/>
                </a:lnTo>
                <a:lnTo>
                  <a:pt x="1010" y="1753"/>
                </a:lnTo>
                <a:lnTo>
                  <a:pt x="1004" y="1738"/>
                </a:lnTo>
                <a:lnTo>
                  <a:pt x="998" y="1739"/>
                </a:lnTo>
                <a:lnTo>
                  <a:pt x="1002" y="1721"/>
                </a:lnTo>
                <a:lnTo>
                  <a:pt x="1015" y="1691"/>
                </a:lnTo>
                <a:lnTo>
                  <a:pt x="1194" y="1304"/>
                </a:lnTo>
                <a:lnTo>
                  <a:pt x="1205" y="1281"/>
                </a:lnTo>
                <a:lnTo>
                  <a:pt x="1207" y="1277"/>
                </a:lnTo>
                <a:lnTo>
                  <a:pt x="1217" y="1289"/>
                </a:lnTo>
                <a:lnTo>
                  <a:pt x="1228" y="1304"/>
                </a:lnTo>
                <a:lnTo>
                  <a:pt x="1595" y="1822"/>
                </a:lnTo>
                <a:lnTo>
                  <a:pt x="1611" y="1845"/>
                </a:lnTo>
                <a:lnTo>
                  <a:pt x="1611" y="1843"/>
                </a:lnTo>
                <a:lnTo>
                  <a:pt x="1596" y="1822"/>
                </a:lnTo>
                <a:lnTo>
                  <a:pt x="1228" y="1302"/>
                </a:lnTo>
                <a:lnTo>
                  <a:pt x="1218" y="1287"/>
                </a:lnTo>
                <a:lnTo>
                  <a:pt x="1207" y="1277"/>
                </a:lnTo>
                <a:lnTo>
                  <a:pt x="1233" y="1255"/>
                </a:lnTo>
                <a:lnTo>
                  <a:pt x="1499" y="1026"/>
                </a:lnTo>
                <a:lnTo>
                  <a:pt x="1521" y="1005"/>
                </a:lnTo>
                <a:lnTo>
                  <a:pt x="1521" y="1003"/>
                </a:lnTo>
                <a:lnTo>
                  <a:pt x="1499" y="1024"/>
                </a:lnTo>
                <a:lnTo>
                  <a:pt x="1233" y="1255"/>
                </a:lnTo>
                <a:lnTo>
                  <a:pt x="1207" y="1277"/>
                </a:lnTo>
                <a:lnTo>
                  <a:pt x="1185" y="1255"/>
                </a:lnTo>
                <a:lnTo>
                  <a:pt x="835" y="896"/>
                </a:lnTo>
                <a:lnTo>
                  <a:pt x="812" y="873"/>
                </a:lnTo>
                <a:close/>
                <a:moveTo>
                  <a:pt x="1160" y="426"/>
                </a:moveTo>
                <a:lnTo>
                  <a:pt x="1160" y="426"/>
                </a:lnTo>
                <a:lnTo>
                  <a:pt x="1160" y="428"/>
                </a:lnTo>
                <a:lnTo>
                  <a:pt x="1169" y="432"/>
                </a:lnTo>
                <a:lnTo>
                  <a:pt x="1160" y="432"/>
                </a:lnTo>
                <a:lnTo>
                  <a:pt x="1160" y="432"/>
                </a:lnTo>
                <a:lnTo>
                  <a:pt x="1171" y="434"/>
                </a:lnTo>
                <a:lnTo>
                  <a:pt x="1171" y="432"/>
                </a:lnTo>
                <a:lnTo>
                  <a:pt x="1160" y="426"/>
                </a:lnTo>
                <a:close/>
                <a:moveTo>
                  <a:pt x="605" y="406"/>
                </a:moveTo>
                <a:lnTo>
                  <a:pt x="583" y="434"/>
                </a:lnTo>
                <a:lnTo>
                  <a:pt x="207" y="937"/>
                </a:lnTo>
                <a:lnTo>
                  <a:pt x="186" y="966"/>
                </a:lnTo>
                <a:lnTo>
                  <a:pt x="186" y="966"/>
                </a:lnTo>
                <a:lnTo>
                  <a:pt x="188" y="966"/>
                </a:lnTo>
                <a:lnTo>
                  <a:pt x="207" y="939"/>
                </a:lnTo>
                <a:lnTo>
                  <a:pt x="585" y="434"/>
                </a:lnTo>
                <a:lnTo>
                  <a:pt x="605" y="406"/>
                </a:lnTo>
                <a:lnTo>
                  <a:pt x="633" y="408"/>
                </a:lnTo>
                <a:lnTo>
                  <a:pt x="1126" y="430"/>
                </a:lnTo>
                <a:lnTo>
                  <a:pt x="1158" y="432"/>
                </a:lnTo>
                <a:lnTo>
                  <a:pt x="1158" y="432"/>
                </a:lnTo>
                <a:lnTo>
                  <a:pt x="1126" y="430"/>
                </a:lnTo>
                <a:lnTo>
                  <a:pt x="633" y="406"/>
                </a:lnTo>
                <a:lnTo>
                  <a:pt x="605" y="406"/>
                </a:lnTo>
                <a:close/>
                <a:moveTo>
                  <a:pt x="727" y="195"/>
                </a:moveTo>
                <a:lnTo>
                  <a:pt x="726" y="195"/>
                </a:lnTo>
                <a:lnTo>
                  <a:pt x="1132" y="413"/>
                </a:lnTo>
                <a:lnTo>
                  <a:pt x="1158" y="426"/>
                </a:lnTo>
                <a:lnTo>
                  <a:pt x="1158" y="424"/>
                </a:lnTo>
                <a:lnTo>
                  <a:pt x="1134" y="411"/>
                </a:lnTo>
                <a:lnTo>
                  <a:pt x="727" y="195"/>
                </a:lnTo>
                <a:close/>
                <a:moveTo>
                  <a:pt x="359" y="0"/>
                </a:moveTo>
                <a:lnTo>
                  <a:pt x="359" y="0"/>
                </a:lnTo>
                <a:lnTo>
                  <a:pt x="359" y="0"/>
                </a:lnTo>
                <a:lnTo>
                  <a:pt x="359" y="0"/>
                </a:lnTo>
                <a:close/>
                <a:moveTo>
                  <a:pt x="361" y="0"/>
                </a:moveTo>
                <a:lnTo>
                  <a:pt x="359" y="0"/>
                </a:lnTo>
                <a:lnTo>
                  <a:pt x="378" y="9"/>
                </a:lnTo>
                <a:lnTo>
                  <a:pt x="726" y="195"/>
                </a:lnTo>
                <a:lnTo>
                  <a:pt x="726" y="195"/>
                </a:lnTo>
                <a:lnTo>
                  <a:pt x="378" y="9"/>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4" name="Group 3"/>
          <p:cNvGrpSpPr/>
          <p:nvPr/>
        </p:nvGrpSpPr>
        <p:grpSpPr>
          <a:xfrm>
            <a:off x="6173788" y="-1262063"/>
            <a:ext cx="6780213" cy="11047414"/>
            <a:chOff x="6173788" y="-1262063"/>
            <a:chExt cx="6780213" cy="11047414"/>
          </a:xfrm>
        </p:grpSpPr>
        <p:sp>
          <p:nvSpPr>
            <p:cNvPr id="224" name="Freeform 5"/>
            <p:cNvSpPr>
              <a:spLocks noEditPoints="1"/>
            </p:cNvSpPr>
            <p:nvPr userDrawn="1"/>
          </p:nvSpPr>
          <p:spPr bwMode="auto">
            <a:xfrm>
              <a:off x="6729413" y="2814638"/>
              <a:ext cx="111125" cy="104775"/>
            </a:xfrm>
            <a:custGeom>
              <a:avLst/>
              <a:gdLst>
                <a:gd name="T0" fmla="*/ 37 w 37"/>
                <a:gd name="T1" fmla="*/ 14 h 35"/>
                <a:gd name="T2" fmla="*/ 21 w 37"/>
                <a:gd name="T3" fmla="*/ 15 h 35"/>
                <a:gd name="T4" fmla="*/ 37 w 37"/>
                <a:gd name="T5" fmla="*/ 20 h 35"/>
                <a:gd name="T6" fmla="*/ 37 w 37"/>
                <a:gd name="T7" fmla="*/ 14 h 35"/>
                <a:gd name="T8" fmla="*/ 20 w 37"/>
                <a:gd name="T9" fmla="*/ 0 h 35"/>
                <a:gd name="T10" fmla="*/ 13 w 37"/>
                <a:gd name="T11" fmla="*/ 2 h 35"/>
                <a:gd name="T12" fmla="*/ 16 w 37"/>
                <a:gd name="T13" fmla="*/ 22 h 35"/>
                <a:gd name="T14" fmla="*/ 15 w 37"/>
                <a:gd name="T15" fmla="*/ 22 h 35"/>
                <a:gd name="T16" fmla="*/ 12 w 37"/>
                <a:gd name="T17" fmla="*/ 2 h 35"/>
                <a:gd name="T18" fmla="*/ 10 w 37"/>
                <a:gd name="T19" fmla="*/ 4 h 35"/>
                <a:gd name="T20" fmla="*/ 6 w 37"/>
                <a:gd name="T21" fmla="*/ 28 h 35"/>
                <a:gd name="T22" fmla="*/ 20 w 37"/>
                <a:gd name="T23" fmla="*/ 35 h 35"/>
                <a:gd name="T24" fmla="*/ 30 w 37"/>
                <a:gd name="T25" fmla="*/ 31 h 35"/>
                <a:gd name="T26" fmla="*/ 37 w 37"/>
                <a:gd name="T27" fmla="*/ 21 h 35"/>
                <a:gd name="T28" fmla="*/ 20 w 37"/>
                <a:gd name="T29" fmla="*/ 16 h 35"/>
                <a:gd name="T30" fmla="*/ 20 w 37"/>
                <a:gd name="T31" fmla="*/ 15 h 35"/>
                <a:gd name="T32" fmla="*/ 37 w 37"/>
                <a:gd name="T33" fmla="*/ 13 h 35"/>
                <a:gd name="T34" fmla="*/ 34 w 37"/>
                <a:gd name="T35" fmla="*/ 7 h 35"/>
                <a:gd name="T36" fmla="*/ 20 w 37"/>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5">
                  <a:moveTo>
                    <a:pt x="37" y="14"/>
                  </a:moveTo>
                  <a:cubicBezTo>
                    <a:pt x="21" y="15"/>
                    <a:pt x="21" y="15"/>
                    <a:pt x="21" y="15"/>
                  </a:cubicBezTo>
                  <a:cubicBezTo>
                    <a:pt x="37" y="20"/>
                    <a:pt x="37" y="20"/>
                    <a:pt x="37" y="20"/>
                  </a:cubicBezTo>
                  <a:cubicBezTo>
                    <a:pt x="37" y="18"/>
                    <a:pt x="37" y="16"/>
                    <a:pt x="37" y="14"/>
                  </a:cubicBezTo>
                  <a:moveTo>
                    <a:pt x="20" y="0"/>
                  </a:moveTo>
                  <a:cubicBezTo>
                    <a:pt x="17" y="0"/>
                    <a:pt x="15" y="1"/>
                    <a:pt x="13" y="2"/>
                  </a:cubicBezTo>
                  <a:cubicBezTo>
                    <a:pt x="16" y="22"/>
                    <a:pt x="16" y="22"/>
                    <a:pt x="16" y="22"/>
                  </a:cubicBezTo>
                  <a:cubicBezTo>
                    <a:pt x="15" y="22"/>
                    <a:pt x="15" y="22"/>
                    <a:pt x="15" y="22"/>
                  </a:cubicBezTo>
                  <a:cubicBezTo>
                    <a:pt x="12" y="2"/>
                    <a:pt x="12" y="2"/>
                    <a:pt x="12" y="2"/>
                  </a:cubicBezTo>
                  <a:cubicBezTo>
                    <a:pt x="11" y="2"/>
                    <a:pt x="10" y="3"/>
                    <a:pt x="10" y="4"/>
                  </a:cubicBezTo>
                  <a:cubicBezTo>
                    <a:pt x="2" y="9"/>
                    <a:pt x="0" y="20"/>
                    <a:pt x="6" y="28"/>
                  </a:cubicBezTo>
                  <a:cubicBezTo>
                    <a:pt x="9" y="32"/>
                    <a:pt x="15" y="35"/>
                    <a:pt x="20" y="35"/>
                  </a:cubicBezTo>
                  <a:cubicBezTo>
                    <a:pt x="24" y="35"/>
                    <a:pt x="27" y="34"/>
                    <a:pt x="30" y="31"/>
                  </a:cubicBezTo>
                  <a:cubicBezTo>
                    <a:pt x="34" y="29"/>
                    <a:pt x="36" y="25"/>
                    <a:pt x="37" y="21"/>
                  </a:cubicBezTo>
                  <a:cubicBezTo>
                    <a:pt x="20" y="16"/>
                    <a:pt x="20" y="16"/>
                    <a:pt x="20" y="16"/>
                  </a:cubicBezTo>
                  <a:cubicBezTo>
                    <a:pt x="20" y="15"/>
                    <a:pt x="20" y="15"/>
                    <a:pt x="20" y="15"/>
                  </a:cubicBezTo>
                  <a:cubicBezTo>
                    <a:pt x="37" y="13"/>
                    <a:pt x="37" y="13"/>
                    <a:pt x="37" y="13"/>
                  </a:cubicBezTo>
                  <a:cubicBezTo>
                    <a:pt x="36" y="11"/>
                    <a:pt x="35" y="9"/>
                    <a:pt x="34" y="7"/>
                  </a:cubicBezTo>
                  <a:cubicBezTo>
                    <a:pt x="30" y="3"/>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6"/>
            <p:cNvSpPr>
              <a:spLocks noEditPoints="1"/>
            </p:cNvSpPr>
            <p:nvPr userDrawn="1"/>
          </p:nvSpPr>
          <p:spPr bwMode="auto">
            <a:xfrm>
              <a:off x="7199313" y="2062163"/>
              <a:ext cx="106362" cy="101600"/>
            </a:xfrm>
            <a:custGeom>
              <a:avLst/>
              <a:gdLst>
                <a:gd name="T0" fmla="*/ 23 w 36"/>
                <a:gd name="T1" fmla="*/ 1 h 34"/>
                <a:gd name="T2" fmla="*/ 21 w 36"/>
                <a:gd name="T3" fmla="*/ 14 h 34"/>
                <a:gd name="T4" fmla="*/ 0 w 36"/>
                <a:gd name="T5" fmla="*/ 17 h 34"/>
                <a:gd name="T6" fmla="*/ 3 w 36"/>
                <a:gd name="T7" fmla="*/ 27 h 34"/>
                <a:gd name="T8" fmla="*/ 17 w 36"/>
                <a:gd name="T9" fmla="*/ 34 h 34"/>
                <a:gd name="T10" fmla="*/ 27 w 36"/>
                <a:gd name="T11" fmla="*/ 31 h 34"/>
                <a:gd name="T12" fmla="*/ 31 w 36"/>
                <a:gd name="T13" fmla="*/ 7 h 34"/>
                <a:gd name="T14" fmla="*/ 23 w 36"/>
                <a:gd name="T15" fmla="*/ 1 h 34"/>
                <a:gd name="T16" fmla="*/ 17 w 36"/>
                <a:gd name="T17" fmla="*/ 0 h 34"/>
                <a:gd name="T18" fmla="*/ 7 w 36"/>
                <a:gd name="T19" fmla="*/ 3 h 34"/>
                <a:gd name="T20" fmla="*/ 0 w 36"/>
                <a:gd name="T21" fmla="*/ 16 h 34"/>
                <a:gd name="T22" fmla="*/ 20 w 36"/>
                <a:gd name="T23" fmla="*/ 13 h 34"/>
                <a:gd name="T24" fmla="*/ 22 w 36"/>
                <a:gd name="T25" fmla="*/ 1 h 34"/>
                <a:gd name="T26" fmla="*/ 17 w 36"/>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4">
                  <a:moveTo>
                    <a:pt x="23" y="1"/>
                  </a:moveTo>
                  <a:cubicBezTo>
                    <a:pt x="21" y="14"/>
                    <a:pt x="21" y="14"/>
                    <a:pt x="21" y="14"/>
                  </a:cubicBezTo>
                  <a:cubicBezTo>
                    <a:pt x="0" y="17"/>
                    <a:pt x="0" y="17"/>
                    <a:pt x="0" y="17"/>
                  </a:cubicBezTo>
                  <a:cubicBezTo>
                    <a:pt x="0" y="20"/>
                    <a:pt x="1" y="24"/>
                    <a:pt x="3" y="27"/>
                  </a:cubicBezTo>
                  <a:cubicBezTo>
                    <a:pt x="7" y="32"/>
                    <a:pt x="12" y="34"/>
                    <a:pt x="17" y="34"/>
                  </a:cubicBezTo>
                  <a:cubicBezTo>
                    <a:pt x="21" y="34"/>
                    <a:pt x="24" y="33"/>
                    <a:pt x="27" y="31"/>
                  </a:cubicBezTo>
                  <a:cubicBezTo>
                    <a:pt x="35" y="25"/>
                    <a:pt x="36" y="14"/>
                    <a:pt x="31" y="7"/>
                  </a:cubicBezTo>
                  <a:cubicBezTo>
                    <a:pt x="29" y="4"/>
                    <a:pt x="26" y="2"/>
                    <a:pt x="23" y="1"/>
                  </a:cubicBezTo>
                  <a:moveTo>
                    <a:pt x="17" y="0"/>
                  </a:moveTo>
                  <a:cubicBezTo>
                    <a:pt x="13" y="0"/>
                    <a:pt x="10" y="1"/>
                    <a:pt x="7" y="3"/>
                  </a:cubicBezTo>
                  <a:cubicBezTo>
                    <a:pt x="2" y="6"/>
                    <a:pt x="0" y="11"/>
                    <a:pt x="0" y="16"/>
                  </a:cubicBezTo>
                  <a:cubicBezTo>
                    <a:pt x="20" y="13"/>
                    <a:pt x="20" y="13"/>
                    <a:pt x="20" y="13"/>
                  </a:cubicBezTo>
                  <a:cubicBezTo>
                    <a:pt x="22" y="1"/>
                    <a:pt x="22" y="1"/>
                    <a:pt x="22" y="1"/>
                  </a:cubicBezTo>
                  <a:cubicBezTo>
                    <a:pt x="21" y="0"/>
                    <a:pt x="19"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7"/>
            <p:cNvSpPr>
              <a:spLocks noEditPoints="1"/>
            </p:cNvSpPr>
            <p:nvPr userDrawn="1"/>
          </p:nvSpPr>
          <p:spPr bwMode="auto">
            <a:xfrm>
              <a:off x="7539038" y="2727325"/>
              <a:ext cx="104775" cy="104775"/>
            </a:xfrm>
            <a:custGeom>
              <a:avLst/>
              <a:gdLst>
                <a:gd name="T0" fmla="*/ 18 w 35"/>
                <a:gd name="T1" fmla="*/ 19 h 35"/>
                <a:gd name="T2" fmla="*/ 1 w 35"/>
                <a:gd name="T3" fmla="*/ 21 h 35"/>
                <a:gd name="T4" fmla="*/ 4 w 35"/>
                <a:gd name="T5" fmla="*/ 28 h 35"/>
                <a:gd name="T6" fmla="*/ 18 w 35"/>
                <a:gd name="T7" fmla="*/ 35 h 35"/>
                <a:gd name="T8" fmla="*/ 28 w 35"/>
                <a:gd name="T9" fmla="*/ 31 h 35"/>
                <a:gd name="T10" fmla="*/ 32 w 35"/>
                <a:gd name="T11" fmla="*/ 27 h 35"/>
                <a:gd name="T12" fmla="*/ 29 w 35"/>
                <a:gd name="T13" fmla="*/ 24 h 35"/>
                <a:gd name="T14" fmla="*/ 18 w 35"/>
                <a:gd name="T15" fmla="*/ 19 h 35"/>
                <a:gd name="T16" fmla="*/ 35 w 35"/>
                <a:gd name="T17" fmla="*/ 17 h 35"/>
                <a:gd name="T18" fmla="*/ 19 w 35"/>
                <a:gd name="T19" fmla="*/ 19 h 35"/>
                <a:gd name="T20" fmla="*/ 30 w 35"/>
                <a:gd name="T21" fmla="*/ 24 h 35"/>
                <a:gd name="T22" fmla="*/ 33 w 35"/>
                <a:gd name="T23" fmla="*/ 26 h 35"/>
                <a:gd name="T24" fmla="*/ 35 w 35"/>
                <a:gd name="T25" fmla="*/ 17 h 35"/>
                <a:gd name="T26" fmla="*/ 29 w 35"/>
                <a:gd name="T27" fmla="*/ 5 h 35"/>
                <a:gd name="T28" fmla="*/ 19 w 35"/>
                <a:gd name="T29" fmla="*/ 19 h 35"/>
                <a:gd name="T30" fmla="*/ 35 w 35"/>
                <a:gd name="T31" fmla="*/ 17 h 35"/>
                <a:gd name="T32" fmla="*/ 32 w 35"/>
                <a:gd name="T33" fmla="*/ 7 h 35"/>
                <a:gd name="T34" fmla="*/ 29 w 35"/>
                <a:gd name="T35" fmla="*/ 5 h 35"/>
                <a:gd name="T36" fmla="*/ 18 w 35"/>
                <a:gd name="T37" fmla="*/ 0 h 35"/>
                <a:gd name="T38" fmla="*/ 8 w 35"/>
                <a:gd name="T39" fmla="*/ 4 h 35"/>
                <a:gd name="T40" fmla="*/ 1 w 35"/>
                <a:gd name="T41" fmla="*/ 20 h 35"/>
                <a:gd name="T42" fmla="*/ 18 w 35"/>
                <a:gd name="T43" fmla="*/ 19 h 35"/>
                <a:gd name="T44" fmla="*/ 29 w 35"/>
                <a:gd name="T45" fmla="*/ 4 h 35"/>
                <a:gd name="T46" fmla="*/ 18 w 35"/>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35">
                  <a:moveTo>
                    <a:pt x="18" y="19"/>
                  </a:moveTo>
                  <a:cubicBezTo>
                    <a:pt x="1" y="21"/>
                    <a:pt x="1" y="21"/>
                    <a:pt x="1" y="21"/>
                  </a:cubicBezTo>
                  <a:cubicBezTo>
                    <a:pt x="2" y="23"/>
                    <a:pt x="3" y="26"/>
                    <a:pt x="4" y="28"/>
                  </a:cubicBezTo>
                  <a:cubicBezTo>
                    <a:pt x="8" y="32"/>
                    <a:pt x="13" y="35"/>
                    <a:pt x="18" y="35"/>
                  </a:cubicBezTo>
                  <a:cubicBezTo>
                    <a:pt x="22" y="35"/>
                    <a:pt x="25" y="34"/>
                    <a:pt x="28" y="31"/>
                  </a:cubicBezTo>
                  <a:cubicBezTo>
                    <a:pt x="30" y="30"/>
                    <a:pt x="31" y="29"/>
                    <a:pt x="32" y="27"/>
                  </a:cubicBezTo>
                  <a:cubicBezTo>
                    <a:pt x="29" y="24"/>
                    <a:pt x="29" y="24"/>
                    <a:pt x="29" y="24"/>
                  </a:cubicBezTo>
                  <a:cubicBezTo>
                    <a:pt x="18" y="19"/>
                    <a:pt x="18" y="19"/>
                    <a:pt x="18" y="19"/>
                  </a:cubicBezTo>
                  <a:moveTo>
                    <a:pt x="35" y="17"/>
                  </a:moveTo>
                  <a:cubicBezTo>
                    <a:pt x="19" y="19"/>
                    <a:pt x="19" y="19"/>
                    <a:pt x="19" y="19"/>
                  </a:cubicBezTo>
                  <a:cubicBezTo>
                    <a:pt x="30" y="24"/>
                    <a:pt x="30" y="24"/>
                    <a:pt x="30" y="24"/>
                  </a:cubicBezTo>
                  <a:cubicBezTo>
                    <a:pt x="33" y="26"/>
                    <a:pt x="33" y="26"/>
                    <a:pt x="33" y="26"/>
                  </a:cubicBezTo>
                  <a:cubicBezTo>
                    <a:pt x="35" y="24"/>
                    <a:pt x="35" y="20"/>
                    <a:pt x="35" y="17"/>
                  </a:cubicBezTo>
                  <a:moveTo>
                    <a:pt x="29" y="5"/>
                  </a:moveTo>
                  <a:cubicBezTo>
                    <a:pt x="19" y="19"/>
                    <a:pt x="19" y="19"/>
                    <a:pt x="19" y="19"/>
                  </a:cubicBezTo>
                  <a:cubicBezTo>
                    <a:pt x="35" y="17"/>
                    <a:pt x="35" y="17"/>
                    <a:pt x="35" y="17"/>
                  </a:cubicBezTo>
                  <a:cubicBezTo>
                    <a:pt x="35" y="13"/>
                    <a:pt x="34" y="10"/>
                    <a:pt x="32" y="7"/>
                  </a:cubicBezTo>
                  <a:cubicBezTo>
                    <a:pt x="31" y="6"/>
                    <a:pt x="30" y="5"/>
                    <a:pt x="29" y="5"/>
                  </a:cubicBezTo>
                  <a:moveTo>
                    <a:pt x="18" y="0"/>
                  </a:moveTo>
                  <a:cubicBezTo>
                    <a:pt x="14" y="0"/>
                    <a:pt x="11" y="1"/>
                    <a:pt x="8" y="4"/>
                  </a:cubicBezTo>
                  <a:cubicBezTo>
                    <a:pt x="2" y="8"/>
                    <a:pt x="0" y="14"/>
                    <a:pt x="1" y="20"/>
                  </a:cubicBezTo>
                  <a:cubicBezTo>
                    <a:pt x="18" y="19"/>
                    <a:pt x="18" y="19"/>
                    <a:pt x="18" y="19"/>
                  </a:cubicBezTo>
                  <a:cubicBezTo>
                    <a:pt x="29" y="4"/>
                    <a:pt x="29" y="4"/>
                    <a:pt x="29" y="4"/>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8"/>
            <p:cNvSpPr>
              <a:spLocks noEditPoints="1"/>
            </p:cNvSpPr>
            <p:nvPr userDrawn="1"/>
          </p:nvSpPr>
          <p:spPr bwMode="auto">
            <a:xfrm>
              <a:off x="8535988" y="2581275"/>
              <a:ext cx="114300" cy="101600"/>
            </a:xfrm>
            <a:custGeom>
              <a:avLst/>
              <a:gdLst>
                <a:gd name="T0" fmla="*/ 18 w 38"/>
                <a:gd name="T1" fmla="*/ 27 h 34"/>
                <a:gd name="T2" fmla="*/ 7 w 38"/>
                <a:gd name="T3" fmla="*/ 28 h 34"/>
                <a:gd name="T4" fmla="*/ 19 w 38"/>
                <a:gd name="T5" fmla="*/ 34 h 34"/>
                <a:gd name="T6" fmla="*/ 20 w 38"/>
                <a:gd name="T7" fmla="*/ 34 h 34"/>
                <a:gd name="T8" fmla="*/ 18 w 38"/>
                <a:gd name="T9" fmla="*/ 27 h 34"/>
                <a:gd name="T10" fmla="*/ 18 w 38"/>
                <a:gd name="T11" fmla="*/ 21 h 34"/>
                <a:gd name="T12" fmla="*/ 19 w 38"/>
                <a:gd name="T13" fmla="*/ 26 h 34"/>
                <a:gd name="T14" fmla="*/ 22 w 38"/>
                <a:gd name="T15" fmla="*/ 26 h 34"/>
                <a:gd name="T16" fmla="*/ 22 w 38"/>
                <a:gd name="T17" fmla="*/ 27 h 34"/>
                <a:gd name="T18" fmla="*/ 19 w 38"/>
                <a:gd name="T19" fmla="*/ 27 h 34"/>
                <a:gd name="T20" fmla="*/ 20 w 38"/>
                <a:gd name="T21" fmla="*/ 34 h 34"/>
                <a:gd name="T22" fmla="*/ 28 w 38"/>
                <a:gd name="T23" fmla="*/ 32 h 34"/>
                <a:gd name="T24" fmla="*/ 18 w 38"/>
                <a:gd name="T25" fmla="*/ 21 h 34"/>
                <a:gd name="T26" fmla="*/ 36 w 38"/>
                <a:gd name="T27" fmla="*/ 11 h 34"/>
                <a:gd name="T28" fmla="*/ 12 w 38"/>
                <a:gd name="T29" fmla="*/ 15 h 34"/>
                <a:gd name="T30" fmla="*/ 5 w 38"/>
                <a:gd name="T31" fmla="*/ 27 h 34"/>
                <a:gd name="T32" fmla="*/ 6 w 38"/>
                <a:gd name="T33" fmla="*/ 27 h 34"/>
                <a:gd name="T34" fmla="*/ 6 w 38"/>
                <a:gd name="T35" fmla="*/ 28 h 34"/>
                <a:gd name="T36" fmla="*/ 18 w 38"/>
                <a:gd name="T37" fmla="*/ 26 h 34"/>
                <a:gd name="T38" fmla="*/ 17 w 38"/>
                <a:gd name="T39" fmla="*/ 19 h 34"/>
                <a:gd name="T40" fmla="*/ 29 w 38"/>
                <a:gd name="T41" fmla="*/ 31 h 34"/>
                <a:gd name="T42" fmla="*/ 30 w 38"/>
                <a:gd name="T43" fmla="*/ 31 h 34"/>
                <a:gd name="T44" fmla="*/ 36 w 38"/>
                <a:gd name="T45" fmla="*/ 11 h 34"/>
                <a:gd name="T46" fmla="*/ 19 w 38"/>
                <a:gd name="T47" fmla="*/ 0 h 34"/>
                <a:gd name="T48" fmla="*/ 9 w 38"/>
                <a:gd name="T49" fmla="*/ 3 h 34"/>
                <a:gd name="T50" fmla="*/ 5 w 38"/>
                <a:gd name="T51" fmla="*/ 26 h 34"/>
                <a:gd name="T52" fmla="*/ 11 w 38"/>
                <a:gd name="T53" fmla="*/ 15 h 34"/>
                <a:gd name="T54" fmla="*/ 35 w 38"/>
                <a:gd name="T55" fmla="*/ 10 h 34"/>
                <a:gd name="T56" fmla="*/ 33 w 38"/>
                <a:gd name="T57" fmla="*/ 7 h 34"/>
                <a:gd name="T58" fmla="*/ 19 w 38"/>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 h="34">
                  <a:moveTo>
                    <a:pt x="18" y="27"/>
                  </a:moveTo>
                  <a:cubicBezTo>
                    <a:pt x="7" y="28"/>
                    <a:pt x="7" y="28"/>
                    <a:pt x="7" y="28"/>
                  </a:cubicBezTo>
                  <a:cubicBezTo>
                    <a:pt x="10" y="32"/>
                    <a:pt x="15" y="34"/>
                    <a:pt x="19" y="34"/>
                  </a:cubicBezTo>
                  <a:cubicBezTo>
                    <a:pt x="20" y="34"/>
                    <a:pt x="20" y="34"/>
                    <a:pt x="20" y="34"/>
                  </a:cubicBezTo>
                  <a:cubicBezTo>
                    <a:pt x="18" y="27"/>
                    <a:pt x="18" y="27"/>
                    <a:pt x="18" y="27"/>
                  </a:cubicBezTo>
                  <a:moveTo>
                    <a:pt x="18" y="21"/>
                  </a:moveTo>
                  <a:cubicBezTo>
                    <a:pt x="19" y="26"/>
                    <a:pt x="19" y="26"/>
                    <a:pt x="19" y="26"/>
                  </a:cubicBezTo>
                  <a:cubicBezTo>
                    <a:pt x="22" y="26"/>
                    <a:pt x="22" y="26"/>
                    <a:pt x="22" y="26"/>
                  </a:cubicBezTo>
                  <a:cubicBezTo>
                    <a:pt x="22" y="27"/>
                    <a:pt x="22" y="27"/>
                    <a:pt x="22" y="27"/>
                  </a:cubicBezTo>
                  <a:cubicBezTo>
                    <a:pt x="19" y="27"/>
                    <a:pt x="19" y="27"/>
                    <a:pt x="19" y="27"/>
                  </a:cubicBezTo>
                  <a:cubicBezTo>
                    <a:pt x="20" y="34"/>
                    <a:pt x="20" y="34"/>
                    <a:pt x="20" y="34"/>
                  </a:cubicBezTo>
                  <a:cubicBezTo>
                    <a:pt x="23" y="34"/>
                    <a:pt x="26" y="33"/>
                    <a:pt x="28" y="32"/>
                  </a:cubicBezTo>
                  <a:cubicBezTo>
                    <a:pt x="18" y="21"/>
                    <a:pt x="18" y="21"/>
                    <a:pt x="18" y="21"/>
                  </a:cubicBezTo>
                  <a:moveTo>
                    <a:pt x="36" y="11"/>
                  </a:moveTo>
                  <a:cubicBezTo>
                    <a:pt x="12" y="15"/>
                    <a:pt x="12" y="15"/>
                    <a:pt x="12" y="15"/>
                  </a:cubicBezTo>
                  <a:cubicBezTo>
                    <a:pt x="5" y="27"/>
                    <a:pt x="5" y="27"/>
                    <a:pt x="5" y="27"/>
                  </a:cubicBezTo>
                  <a:cubicBezTo>
                    <a:pt x="5" y="27"/>
                    <a:pt x="6" y="27"/>
                    <a:pt x="6" y="27"/>
                  </a:cubicBezTo>
                  <a:cubicBezTo>
                    <a:pt x="6" y="27"/>
                    <a:pt x="6" y="28"/>
                    <a:pt x="6" y="28"/>
                  </a:cubicBezTo>
                  <a:cubicBezTo>
                    <a:pt x="18" y="26"/>
                    <a:pt x="18" y="26"/>
                    <a:pt x="18" y="26"/>
                  </a:cubicBezTo>
                  <a:cubicBezTo>
                    <a:pt x="17" y="19"/>
                    <a:pt x="17" y="19"/>
                    <a:pt x="17" y="19"/>
                  </a:cubicBezTo>
                  <a:cubicBezTo>
                    <a:pt x="29" y="31"/>
                    <a:pt x="29" y="31"/>
                    <a:pt x="29" y="31"/>
                  </a:cubicBezTo>
                  <a:cubicBezTo>
                    <a:pt x="29" y="31"/>
                    <a:pt x="29" y="31"/>
                    <a:pt x="30" y="31"/>
                  </a:cubicBezTo>
                  <a:cubicBezTo>
                    <a:pt x="36" y="26"/>
                    <a:pt x="38" y="18"/>
                    <a:pt x="36" y="11"/>
                  </a:cubicBezTo>
                  <a:moveTo>
                    <a:pt x="19" y="0"/>
                  </a:moveTo>
                  <a:cubicBezTo>
                    <a:pt x="16" y="0"/>
                    <a:pt x="12" y="1"/>
                    <a:pt x="9" y="3"/>
                  </a:cubicBezTo>
                  <a:cubicBezTo>
                    <a:pt x="2" y="9"/>
                    <a:pt x="0" y="19"/>
                    <a:pt x="5" y="26"/>
                  </a:cubicBezTo>
                  <a:cubicBezTo>
                    <a:pt x="11" y="15"/>
                    <a:pt x="11" y="15"/>
                    <a:pt x="11" y="15"/>
                  </a:cubicBezTo>
                  <a:cubicBezTo>
                    <a:pt x="35" y="10"/>
                    <a:pt x="35" y="10"/>
                    <a:pt x="35" y="10"/>
                  </a:cubicBezTo>
                  <a:cubicBezTo>
                    <a:pt x="35" y="9"/>
                    <a:pt x="34" y="8"/>
                    <a:pt x="33" y="7"/>
                  </a:cubicBezTo>
                  <a:cubicBezTo>
                    <a:pt x="30" y="2"/>
                    <a:pt x="25"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9"/>
            <p:cNvSpPr>
              <a:spLocks noEditPoints="1"/>
            </p:cNvSpPr>
            <p:nvPr userDrawn="1"/>
          </p:nvSpPr>
          <p:spPr bwMode="auto">
            <a:xfrm>
              <a:off x="8129588" y="3262313"/>
              <a:ext cx="111125" cy="103188"/>
            </a:xfrm>
            <a:custGeom>
              <a:avLst/>
              <a:gdLst>
                <a:gd name="T0" fmla="*/ 14 w 37"/>
                <a:gd name="T1" fmla="*/ 30 h 35"/>
                <a:gd name="T2" fmla="*/ 8 w 37"/>
                <a:gd name="T3" fmla="*/ 32 h 35"/>
                <a:gd name="T4" fmla="*/ 13 w 37"/>
                <a:gd name="T5" fmla="*/ 34 h 35"/>
                <a:gd name="T6" fmla="*/ 14 w 37"/>
                <a:gd name="T7" fmla="*/ 30 h 35"/>
                <a:gd name="T8" fmla="*/ 25 w 37"/>
                <a:gd name="T9" fmla="*/ 25 h 35"/>
                <a:gd name="T10" fmla="*/ 15 w 37"/>
                <a:gd name="T11" fmla="*/ 29 h 35"/>
                <a:gd name="T12" fmla="*/ 14 w 37"/>
                <a:gd name="T13" fmla="*/ 34 h 35"/>
                <a:gd name="T14" fmla="*/ 18 w 37"/>
                <a:gd name="T15" fmla="*/ 35 h 35"/>
                <a:gd name="T16" fmla="*/ 28 w 37"/>
                <a:gd name="T17" fmla="*/ 31 h 35"/>
                <a:gd name="T18" fmla="*/ 30 w 37"/>
                <a:gd name="T19" fmla="*/ 30 h 35"/>
                <a:gd name="T20" fmla="*/ 25 w 37"/>
                <a:gd name="T21" fmla="*/ 25 h 35"/>
                <a:gd name="T22" fmla="*/ 1 w 37"/>
                <a:gd name="T23" fmla="*/ 13 h 35"/>
                <a:gd name="T24" fmla="*/ 4 w 37"/>
                <a:gd name="T25" fmla="*/ 28 h 35"/>
                <a:gd name="T26" fmla="*/ 8 w 37"/>
                <a:gd name="T27" fmla="*/ 31 h 35"/>
                <a:gd name="T28" fmla="*/ 14 w 37"/>
                <a:gd name="T29" fmla="*/ 29 h 35"/>
                <a:gd name="T30" fmla="*/ 16 w 37"/>
                <a:gd name="T31" fmla="*/ 17 h 35"/>
                <a:gd name="T32" fmla="*/ 1 w 37"/>
                <a:gd name="T33" fmla="*/ 13 h 35"/>
                <a:gd name="T34" fmla="*/ 30 w 37"/>
                <a:gd name="T35" fmla="*/ 6 h 35"/>
                <a:gd name="T36" fmla="*/ 23 w 37"/>
                <a:gd name="T37" fmla="*/ 20 h 35"/>
                <a:gd name="T38" fmla="*/ 17 w 37"/>
                <a:gd name="T39" fmla="*/ 18 h 35"/>
                <a:gd name="T40" fmla="*/ 15 w 37"/>
                <a:gd name="T41" fmla="*/ 29 h 35"/>
                <a:gd name="T42" fmla="*/ 25 w 37"/>
                <a:gd name="T43" fmla="*/ 25 h 35"/>
                <a:gd name="T44" fmla="*/ 30 w 37"/>
                <a:gd name="T45" fmla="*/ 29 h 35"/>
                <a:gd name="T46" fmla="*/ 32 w 37"/>
                <a:gd name="T47" fmla="*/ 7 h 35"/>
                <a:gd name="T48" fmla="*/ 30 w 37"/>
                <a:gd name="T49" fmla="*/ 6 h 35"/>
                <a:gd name="T50" fmla="*/ 6 w 37"/>
                <a:gd name="T51" fmla="*/ 5 h 35"/>
                <a:gd name="T52" fmla="*/ 2 w 37"/>
                <a:gd name="T53" fmla="*/ 12 h 35"/>
                <a:gd name="T54" fmla="*/ 16 w 37"/>
                <a:gd name="T55" fmla="*/ 17 h 35"/>
                <a:gd name="T56" fmla="*/ 17 w 37"/>
                <a:gd name="T57" fmla="*/ 14 h 35"/>
                <a:gd name="T58" fmla="*/ 6 w 37"/>
                <a:gd name="T59" fmla="*/ 5 h 35"/>
                <a:gd name="T60" fmla="*/ 18 w 37"/>
                <a:gd name="T61" fmla="*/ 0 h 35"/>
                <a:gd name="T62" fmla="*/ 8 w 37"/>
                <a:gd name="T63" fmla="*/ 4 h 35"/>
                <a:gd name="T64" fmla="*/ 7 w 37"/>
                <a:gd name="T65" fmla="*/ 4 h 35"/>
                <a:gd name="T66" fmla="*/ 17 w 37"/>
                <a:gd name="T67" fmla="*/ 14 h 35"/>
                <a:gd name="T68" fmla="*/ 17 w 37"/>
                <a:gd name="T69" fmla="*/ 17 h 35"/>
                <a:gd name="T70" fmla="*/ 23 w 37"/>
                <a:gd name="T71" fmla="*/ 19 h 35"/>
                <a:gd name="T72" fmla="*/ 30 w 37"/>
                <a:gd name="T73" fmla="*/ 5 h 35"/>
                <a:gd name="T74" fmla="*/ 18 w 37"/>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 h="35">
                  <a:moveTo>
                    <a:pt x="14" y="30"/>
                  </a:moveTo>
                  <a:cubicBezTo>
                    <a:pt x="8" y="32"/>
                    <a:pt x="8" y="32"/>
                    <a:pt x="8" y="32"/>
                  </a:cubicBezTo>
                  <a:cubicBezTo>
                    <a:pt x="10" y="33"/>
                    <a:pt x="11" y="33"/>
                    <a:pt x="13" y="34"/>
                  </a:cubicBezTo>
                  <a:cubicBezTo>
                    <a:pt x="14" y="30"/>
                    <a:pt x="14" y="30"/>
                    <a:pt x="14" y="30"/>
                  </a:cubicBezTo>
                  <a:moveTo>
                    <a:pt x="25" y="25"/>
                  </a:moveTo>
                  <a:cubicBezTo>
                    <a:pt x="15" y="29"/>
                    <a:pt x="15" y="29"/>
                    <a:pt x="15" y="29"/>
                  </a:cubicBezTo>
                  <a:cubicBezTo>
                    <a:pt x="14" y="34"/>
                    <a:pt x="14" y="34"/>
                    <a:pt x="14" y="34"/>
                  </a:cubicBezTo>
                  <a:cubicBezTo>
                    <a:pt x="15" y="34"/>
                    <a:pt x="17" y="35"/>
                    <a:pt x="18" y="35"/>
                  </a:cubicBezTo>
                  <a:cubicBezTo>
                    <a:pt x="22" y="35"/>
                    <a:pt x="25" y="34"/>
                    <a:pt x="28" y="31"/>
                  </a:cubicBezTo>
                  <a:cubicBezTo>
                    <a:pt x="29" y="31"/>
                    <a:pt x="29" y="30"/>
                    <a:pt x="30" y="30"/>
                  </a:cubicBezTo>
                  <a:cubicBezTo>
                    <a:pt x="25" y="25"/>
                    <a:pt x="25" y="25"/>
                    <a:pt x="25" y="25"/>
                  </a:cubicBezTo>
                  <a:moveTo>
                    <a:pt x="1" y="13"/>
                  </a:moveTo>
                  <a:cubicBezTo>
                    <a:pt x="0" y="18"/>
                    <a:pt x="1" y="23"/>
                    <a:pt x="4" y="28"/>
                  </a:cubicBezTo>
                  <a:cubicBezTo>
                    <a:pt x="5" y="29"/>
                    <a:pt x="6" y="30"/>
                    <a:pt x="8" y="31"/>
                  </a:cubicBezTo>
                  <a:cubicBezTo>
                    <a:pt x="14" y="29"/>
                    <a:pt x="14" y="29"/>
                    <a:pt x="14" y="29"/>
                  </a:cubicBezTo>
                  <a:cubicBezTo>
                    <a:pt x="16" y="17"/>
                    <a:pt x="16" y="17"/>
                    <a:pt x="16" y="17"/>
                  </a:cubicBezTo>
                  <a:cubicBezTo>
                    <a:pt x="1" y="13"/>
                    <a:pt x="1" y="13"/>
                    <a:pt x="1" y="13"/>
                  </a:cubicBezTo>
                  <a:moveTo>
                    <a:pt x="30" y="6"/>
                  </a:moveTo>
                  <a:cubicBezTo>
                    <a:pt x="23" y="20"/>
                    <a:pt x="23" y="20"/>
                    <a:pt x="23" y="20"/>
                  </a:cubicBezTo>
                  <a:cubicBezTo>
                    <a:pt x="17" y="18"/>
                    <a:pt x="17" y="18"/>
                    <a:pt x="17" y="18"/>
                  </a:cubicBezTo>
                  <a:cubicBezTo>
                    <a:pt x="15" y="29"/>
                    <a:pt x="15" y="29"/>
                    <a:pt x="15" y="29"/>
                  </a:cubicBezTo>
                  <a:cubicBezTo>
                    <a:pt x="25" y="25"/>
                    <a:pt x="25" y="25"/>
                    <a:pt x="25" y="25"/>
                  </a:cubicBezTo>
                  <a:cubicBezTo>
                    <a:pt x="30" y="29"/>
                    <a:pt x="30" y="29"/>
                    <a:pt x="30" y="29"/>
                  </a:cubicBezTo>
                  <a:cubicBezTo>
                    <a:pt x="36" y="24"/>
                    <a:pt x="37" y="14"/>
                    <a:pt x="32" y="7"/>
                  </a:cubicBezTo>
                  <a:cubicBezTo>
                    <a:pt x="31" y="7"/>
                    <a:pt x="31" y="6"/>
                    <a:pt x="30" y="6"/>
                  </a:cubicBezTo>
                  <a:moveTo>
                    <a:pt x="6" y="5"/>
                  </a:moveTo>
                  <a:cubicBezTo>
                    <a:pt x="4" y="7"/>
                    <a:pt x="3" y="9"/>
                    <a:pt x="2" y="12"/>
                  </a:cubicBezTo>
                  <a:cubicBezTo>
                    <a:pt x="16" y="17"/>
                    <a:pt x="16" y="17"/>
                    <a:pt x="16" y="17"/>
                  </a:cubicBezTo>
                  <a:cubicBezTo>
                    <a:pt x="17" y="14"/>
                    <a:pt x="17" y="14"/>
                    <a:pt x="17" y="14"/>
                  </a:cubicBezTo>
                  <a:cubicBezTo>
                    <a:pt x="6" y="5"/>
                    <a:pt x="6" y="5"/>
                    <a:pt x="6" y="5"/>
                  </a:cubicBezTo>
                  <a:moveTo>
                    <a:pt x="18" y="0"/>
                  </a:moveTo>
                  <a:cubicBezTo>
                    <a:pt x="14" y="0"/>
                    <a:pt x="11" y="1"/>
                    <a:pt x="8" y="4"/>
                  </a:cubicBezTo>
                  <a:cubicBezTo>
                    <a:pt x="7" y="4"/>
                    <a:pt x="7" y="4"/>
                    <a:pt x="7" y="4"/>
                  </a:cubicBezTo>
                  <a:cubicBezTo>
                    <a:pt x="17" y="14"/>
                    <a:pt x="17" y="14"/>
                    <a:pt x="17" y="14"/>
                  </a:cubicBezTo>
                  <a:cubicBezTo>
                    <a:pt x="17" y="17"/>
                    <a:pt x="17" y="17"/>
                    <a:pt x="17" y="17"/>
                  </a:cubicBezTo>
                  <a:cubicBezTo>
                    <a:pt x="23" y="19"/>
                    <a:pt x="23" y="19"/>
                    <a:pt x="23" y="19"/>
                  </a:cubicBezTo>
                  <a:cubicBezTo>
                    <a:pt x="30" y="5"/>
                    <a:pt x="30" y="5"/>
                    <a:pt x="30" y="5"/>
                  </a:cubicBezTo>
                  <a:cubicBezTo>
                    <a:pt x="27"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
            <p:cNvSpPr>
              <a:spLocks noEditPoints="1"/>
            </p:cNvSpPr>
            <p:nvPr userDrawn="1"/>
          </p:nvSpPr>
          <p:spPr bwMode="auto">
            <a:xfrm>
              <a:off x="9698038" y="2024063"/>
              <a:ext cx="112712" cy="101600"/>
            </a:xfrm>
            <a:custGeom>
              <a:avLst/>
              <a:gdLst>
                <a:gd name="T0" fmla="*/ 35 w 38"/>
                <a:gd name="T1" fmla="*/ 10 h 34"/>
                <a:gd name="T2" fmla="*/ 21 w 38"/>
                <a:gd name="T3" fmla="*/ 14 h 34"/>
                <a:gd name="T4" fmla="*/ 19 w 38"/>
                <a:gd name="T5" fmla="*/ 21 h 34"/>
                <a:gd name="T6" fmla="*/ 7 w 38"/>
                <a:gd name="T7" fmla="*/ 29 h 34"/>
                <a:gd name="T8" fmla="*/ 19 w 38"/>
                <a:gd name="T9" fmla="*/ 34 h 34"/>
                <a:gd name="T10" fmla="*/ 30 w 38"/>
                <a:gd name="T11" fmla="*/ 31 h 34"/>
                <a:gd name="T12" fmla="*/ 35 w 38"/>
                <a:gd name="T13" fmla="*/ 10 h 34"/>
                <a:gd name="T14" fmla="*/ 24 w 38"/>
                <a:gd name="T15" fmla="*/ 0 h 34"/>
                <a:gd name="T16" fmla="*/ 21 w 38"/>
                <a:gd name="T17" fmla="*/ 13 h 34"/>
                <a:gd name="T18" fmla="*/ 35 w 38"/>
                <a:gd name="T19" fmla="*/ 9 h 34"/>
                <a:gd name="T20" fmla="*/ 33 w 38"/>
                <a:gd name="T21" fmla="*/ 7 h 34"/>
                <a:gd name="T22" fmla="*/ 24 w 38"/>
                <a:gd name="T23" fmla="*/ 0 h 34"/>
                <a:gd name="T24" fmla="*/ 19 w 38"/>
                <a:gd name="T25" fmla="*/ 0 h 34"/>
                <a:gd name="T26" fmla="*/ 9 w 38"/>
                <a:gd name="T27" fmla="*/ 3 h 34"/>
                <a:gd name="T28" fmla="*/ 6 w 38"/>
                <a:gd name="T29" fmla="*/ 27 h 34"/>
                <a:gd name="T30" fmla="*/ 7 w 38"/>
                <a:gd name="T31" fmla="*/ 28 h 34"/>
                <a:gd name="T32" fmla="*/ 18 w 38"/>
                <a:gd name="T33" fmla="*/ 21 h 34"/>
                <a:gd name="T34" fmla="*/ 20 w 38"/>
                <a:gd name="T35" fmla="*/ 14 h 34"/>
                <a:gd name="T36" fmla="*/ 9 w 38"/>
                <a:gd name="T37" fmla="*/ 17 h 34"/>
                <a:gd name="T38" fmla="*/ 9 w 38"/>
                <a:gd name="T39" fmla="*/ 16 h 34"/>
                <a:gd name="T40" fmla="*/ 20 w 38"/>
                <a:gd name="T41" fmla="*/ 13 h 34"/>
                <a:gd name="T42" fmla="*/ 24 w 38"/>
                <a:gd name="T43" fmla="*/ 0 h 34"/>
                <a:gd name="T44" fmla="*/ 19 w 38"/>
                <a:gd name="T4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4">
                  <a:moveTo>
                    <a:pt x="35" y="10"/>
                  </a:moveTo>
                  <a:cubicBezTo>
                    <a:pt x="21" y="14"/>
                    <a:pt x="21" y="14"/>
                    <a:pt x="21" y="14"/>
                  </a:cubicBezTo>
                  <a:cubicBezTo>
                    <a:pt x="19" y="21"/>
                    <a:pt x="19" y="21"/>
                    <a:pt x="19" y="21"/>
                  </a:cubicBezTo>
                  <a:cubicBezTo>
                    <a:pt x="7" y="29"/>
                    <a:pt x="7" y="29"/>
                    <a:pt x="7" y="29"/>
                  </a:cubicBezTo>
                  <a:cubicBezTo>
                    <a:pt x="10" y="32"/>
                    <a:pt x="15" y="34"/>
                    <a:pt x="19" y="34"/>
                  </a:cubicBezTo>
                  <a:cubicBezTo>
                    <a:pt x="23" y="34"/>
                    <a:pt x="27" y="33"/>
                    <a:pt x="30" y="31"/>
                  </a:cubicBezTo>
                  <a:cubicBezTo>
                    <a:pt x="36" y="26"/>
                    <a:pt x="38" y="17"/>
                    <a:pt x="35" y="10"/>
                  </a:cubicBezTo>
                  <a:moveTo>
                    <a:pt x="24" y="0"/>
                  </a:moveTo>
                  <a:cubicBezTo>
                    <a:pt x="21" y="13"/>
                    <a:pt x="21" y="13"/>
                    <a:pt x="21" y="13"/>
                  </a:cubicBezTo>
                  <a:cubicBezTo>
                    <a:pt x="35" y="9"/>
                    <a:pt x="35" y="9"/>
                    <a:pt x="35" y="9"/>
                  </a:cubicBezTo>
                  <a:cubicBezTo>
                    <a:pt x="34" y="8"/>
                    <a:pt x="34" y="7"/>
                    <a:pt x="33" y="7"/>
                  </a:cubicBezTo>
                  <a:cubicBezTo>
                    <a:pt x="31" y="4"/>
                    <a:pt x="28" y="1"/>
                    <a:pt x="24" y="0"/>
                  </a:cubicBezTo>
                  <a:moveTo>
                    <a:pt x="19" y="0"/>
                  </a:moveTo>
                  <a:cubicBezTo>
                    <a:pt x="16" y="0"/>
                    <a:pt x="12" y="1"/>
                    <a:pt x="9" y="3"/>
                  </a:cubicBezTo>
                  <a:cubicBezTo>
                    <a:pt x="1" y="9"/>
                    <a:pt x="0" y="20"/>
                    <a:pt x="6" y="27"/>
                  </a:cubicBezTo>
                  <a:cubicBezTo>
                    <a:pt x="6" y="28"/>
                    <a:pt x="6" y="28"/>
                    <a:pt x="7" y="28"/>
                  </a:cubicBezTo>
                  <a:cubicBezTo>
                    <a:pt x="18" y="21"/>
                    <a:pt x="18" y="21"/>
                    <a:pt x="18" y="21"/>
                  </a:cubicBezTo>
                  <a:cubicBezTo>
                    <a:pt x="20" y="14"/>
                    <a:pt x="20" y="14"/>
                    <a:pt x="20" y="14"/>
                  </a:cubicBezTo>
                  <a:cubicBezTo>
                    <a:pt x="9" y="17"/>
                    <a:pt x="9" y="17"/>
                    <a:pt x="9" y="17"/>
                  </a:cubicBezTo>
                  <a:cubicBezTo>
                    <a:pt x="9" y="16"/>
                    <a:pt x="9" y="16"/>
                    <a:pt x="9" y="16"/>
                  </a:cubicBezTo>
                  <a:cubicBezTo>
                    <a:pt x="20" y="13"/>
                    <a:pt x="20" y="13"/>
                    <a:pt x="20" y="13"/>
                  </a:cubicBezTo>
                  <a:cubicBezTo>
                    <a:pt x="24" y="0"/>
                    <a:pt x="24" y="0"/>
                    <a:pt x="24" y="0"/>
                  </a:cubicBezTo>
                  <a:cubicBezTo>
                    <a:pt x="22" y="0"/>
                    <a:pt x="21"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1"/>
            <p:cNvSpPr>
              <a:spLocks noEditPoints="1"/>
            </p:cNvSpPr>
            <p:nvPr userDrawn="1"/>
          </p:nvSpPr>
          <p:spPr bwMode="auto">
            <a:xfrm>
              <a:off x="9163050" y="3225800"/>
              <a:ext cx="114300" cy="104775"/>
            </a:xfrm>
            <a:custGeom>
              <a:avLst/>
              <a:gdLst>
                <a:gd name="T0" fmla="*/ 17 w 38"/>
                <a:gd name="T1" fmla="*/ 18 h 35"/>
                <a:gd name="T2" fmla="*/ 16 w 38"/>
                <a:gd name="T3" fmla="*/ 20 h 35"/>
                <a:gd name="T4" fmla="*/ 10 w 38"/>
                <a:gd name="T5" fmla="*/ 32 h 35"/>
                <a:gd name="T6" fmla="*/ 18 w 38"/>
                <a:gd name="T7" fmla="*/ 35 h 35"/>
                <a:gd name="T8" fmla="*/ 28 w 38"/>
                <a:gd name="T9" fmla="*/ 32 h 35"/>
                <a:gd name="T10" fmla="*/ 22 w 38"/>
                <a:gd name="T11" fmla="*/ 24 h 35"/>
                <a:gd name="T12" fmla="*/ 17 w 38"/>
                <a:gd name="T13" fmla="*/ 18 h 35"/>
                <a:gd name="T14" fmla="*/ 5 w 38"/>
                <a:gd name="T15" fmla="*/ 6 h 35"/>
                <a:gd name="T16" fmla="*/ 4 w 38"/>
                <a:gd name="T17" fmla="*/ 28 h 35"/>
                <a:gd name="T18" fmla="*/ 9 w 38"/>
                <a:gd name="T19" fmla="*/ 32 h 35"/>
                <a:gd name="T20" fmla="*/ 15 w 38"/>
                <a:gd name="T21" fmla="*/ 19 h 35"/>
                <a:gd name="T22" fmla="*/ 16 w 38"/>
                <a:gd name="T23" fmla="*/ 18 h 35"/>
                <a:gd name="T24" fmla="*/ 5 w 38"/>
                <a:gd name="T25" fmla="*/ 6 h 35"/>
                <a:gd name="T26" fmla="*/ 31 w 38"/>
                <a:gd name="T27" fmla="*/ 6 h 35"/>
                <a:gd name="T28" fmla="*/ 17 w 38"/>
                <a:gd name="T29" fmla="*/ 18 h 35"/>
                <a:gd name="T30" fmla="*/ 23 w 38"/>
                <a:gd name="T31" fmla="*/ 23 h 35"/>
                <a:gd name="T32" fmla="*/ 28 w 38"/>
                <a:gd name="T33" fmla="*/ 31 h 35"/>
                <a:gd name="T34" fmla="*/ 29 w 38"/>
                <a:gd name="T35" fmla="*/ 31 h 35"/>
                <a:gd name="T36" fmla="*/ 32 w 38"/>
                <a:gd name="T37" fmla="*/ 7 h 35"/>
                <a:gd name="T38" fmla="*/ 31 w 38"/>
                <a:gd name="T39" fmla="*/ 6 h 35"/>
                <a:gd name="T40" fmla="*/ 18 w 38"/>
                <a:gd name="T41" fmla="*/ 0 h 35"/>
                <a:gd name="T42" fmla="*/ 8 w 38"/>
                <a:gd name="T43" fmla="*/ 4 h 35"/>
                <a:gd name="T44" fmla="*/ 5 w 38"/>
                <a:gd name="T45" fmla="*/ 6 h 35"/>
                <a:gd name="T46" fmla="*/ 17 w 38"/>
                <a:gd name="T47" fmla="*/ 18 h 35"/>
                <a:gd name="T48" fmla="*/ 31 w 38"/>
                <a:gd name="T49" fmla="*/ 6 h 35"/>
                <a:gd name="T50" fmla="*/ 18 w 38"/>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35">
                  <a:moveTo>
                    <a:pt x="17" y="18"/>
                  </a:moveTo>
                  <a:cubicBezTo>
                    <a:pt x="16" y="20"/>
                    <a:pt x="16" y="20"/>
                    <a:pt x="16" y="20"/>
                  </a:cubicBezTo>
                  <a:cubicBezTo>
                    <a:pt x="10" y="32"/>
                    <a:pt x="10" y="32"/>
                    <a:pt x="10" y="32"/>
                  </a:cubicBezTo>
                  <a:cubicBezTo>
                    <a:pt x="12" y="34"/>
                    <a:pt x="15" y="35"/>
                    <a:pt x="18" y="35"/>
                  </a:cubicBezTo>
                  <a:cubicBezTo>
                    <a:pt x="22" y="35"/>
                    <a:pt x="25" y="34"/>
                    <a:pt x="28" y="32"/>
                  </a:cubicBezTo>
                  <a:cubicBezTo>
                    <a:pt x="22" y="24"/>
                    <a:pt x="22" y="24"/>
                    <a:pt x="22" y="24"/>
                  </a:cubicBezTo>
                  <a:cubicBezTo>
                    <a:pt x="17" y="18"/>
                    <a:pt x="17" y="18"/>
                    <a:pt x="17" y="18"/>
                  </a:cubicBezTo>
                  <a:moveTo>
                    <a:pt x="5" y="6"/>
                  </a:moveTo>
                  <a:cubicBezTo>
                    <a:pt x="0" y="12"/>
                    <a:pt x="0" y="21"/>
                    <a:pt x="4" y="28"/>
                  </a:cubicBezTo>
                  <a:cubicBezTo>
                    <a:pt x="6" y="30"/>
                    <a:pt x="7" y="31"/>
                    <a:pt x="9" y="32"/>
                  </a:cubicBezTo>
                  <a:cubicBezTo>
                    <a:pt x="15" y="19"/>
                    <a:pt x="15" y="19"/>
                    <a:pt x="15" y="19"/>
                  </a:cubicBezTo>
                  <a:cubicBezTo>
                    <a:pt x="16" y="18"/>
                    <a:pt x="16" y="18"/>
                    <a:pt x="16" y="18"/>
                  </a:cubicBezTo>
                  <a:cubicBezTo>
                    <a:pt x="5" y="6"/>
                    <a:pt x="5" y="6"/>
                    <a:pt x="5" y="6"/>
                  </a:cubicBezTo>
                  <a:moveTo>
                    <a:pt x="31" y="6"/>
                  </a:moveTo>
                  <a:cubicBezTo>
                    <a:pt x="17" y="18"/>
                    <a:pt x="17" y="18"/>
                    <a:pt x="17" y="18"/>
                  </a:cubicBezTo>
                  <a:cubicBezTo>
                    <a:pt x="23" y="23"/>
                    <a:pt x="23" y="23"/>
                    <a:pt x="23" y="23"/>
                  </a:cubicBezTo>
                  <a:cubicBezTo>
                    <a:pt x="28" y="31"/>
                    <a:pt x="28" y="31"/>
                    <a:pt x="28" y="31"/>
                  </a:cubicBezTo>
                  <a:cubicBezTo>
                    <a:pt x="28" y="31"/>
                    <a:pt x="28" y="31"/>
                    <a:pt x="29" y="31"/>
                  </a:cubicBezTo>
                  <a:cubicBezTo>
                    <a:pt x="36" y="26"/>
                    <a:pt x="38" y="15"/>
                    <a:pt x="32" y="7"/>
                  </a:cubicBezTo>
                  <a:cubicBezTo>
                    <a:pt x="32" y="7"/>
                    <a:pt x="31" y="6"/>
                    <a:pt x="31" y="6"/>
                  </a:cubicBezTo>
                  <a:moveTo>
                    <a:pt x="18" y="0"/>
                  </a:moveTo>
                  <a:cubicBezTo>
                    <a:pt x="15" y="0"/>
                    <a:pt x="11" y="1"/>
                    <a:pt x="8" y="4"/>
                  </a:cubicBezTo>
                  <a:cubicBezTo>
                    <a:pt x="7" y="4"/>
                    <a:pt x="6" y="5"/>
                    <a:pt x="5" y="6"/>
                  </a:cubicBezTo>
                  <a:cubicBezTo>
                    <a:pt x="17" y="18"/>
                    <a:pt x="17" y="18"/>
                    <a:pt x="17" y="18"/>
                  </a:cubicBezTo>
                  <a:cubicBezTo>
                    <a:pt x="31" y="6"/>
                    <a:pt x="31" y="6"/>
                    <a:pt x="31" y="6"/>
                  </a:cubicBezTo>
                  <a:cubicBezTo>
                    <a:pt x="27" y="2"/>
                    <a:pt x="23"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12"/>
            <p:cNvSpPr>
              <a:spLocks noEditPoints="1"/>
            </p:cNvSpPr>
            <p:nvPr userDrawn="1"/>
          </p:nvSpPr>
          <p:spPr bwMode="auto">
            <a:xfrm>
              <a:off x="9085263" y="1885950"/>
              <a:ext cx="107950" cy="101600"/>
            </a:xfrm>
            <a:custGeom>
              <a:avLst/>
              <a:gdLst>
                <a:gd name="T0" fmla="*/ 0 w 36"/>
                <a:gd name="T1" fmla="*/ 16 h 34"/>
                <a:gd name="T2" fmla="*/ 3 w 36"/>
                <a:gd name="T3" fmla="*/ 27 h 34"/>
                <a:gd name="T4" fmla="*/ 15 w 36"/>
                <a:gd name="T5" fmla="*/ 34 h 34"/>
                <a:gd name="T6" fmla="*/ 17 w 36"/>
                <a:gd name="T7" fmla="*/ 17 h 34"/>
                <a:gd name="T8" fmla="*/ 0 w 36"/>
                <a:gd name="T9" fmla="*/ 16 h 34"/>
                <a:gd name="T10" fmla="*/ 18 w 36"/>
                <a:gd name="T11" fmla="*/ 15 h 34"/>
                <a:gd name="T12" fmla="*/ 18 w 36"/>
                <a:gd name="T13" fmla="*/ 17 h 34"/>
                <a:gd name="T14" fmla="*/ 23 w 36"/>
                <a:gd name="T15" fmla="*/ 17 h 34"/>
                <a:gd name="T16" fmla="*/ 18 w 36"/>
                <a:gd name="T17" fmla="*/ 15 h 34"/>
                <a:gd name="T18" fmla="*/ 3 w 36"/>
                <a:gd name="T19" fmla="*/ 7 h 34"/>
                <a:gd name="T20" fmla="*/ 0 w 36"/>
                <a:gd name="T21" fmla="*/ 16 h 34"/>
                <a:gd name="T22" fmla="*/ 17 w 36"/>
                <a:gd name="T23" fmla="*/ 17 h 34"/>
                <a:gd name="T24" fmla="*/ 17 w 36"/>
                <a:gd name="T25" fmla="*/ 15 h 34"/>
                <a:gd name="T26" fmla="*/ 17 w 36"/>
                <a:gd name="T27" fmla="*/ 15 h 34"/>
                <a:gd name="T28" fmla="*/ 17 w 36"/>
                <a:gd name="T29" fmla="*/ 14 h 34"/>
                <a:gd name="T30" fmla="*/ 17 w 36"/>
                <a:gd name="T31" fmla="*/ 14 h 34"/>
                <a:gd name="T32" fmla="*/ 3 w 36"/>
                <a:gd name="T33" fmla="*/ 7 h 34"/>
                <a:gd name="T34" fmla="*/ 29 w 36"/>
                <a:gd name="T35" fmla="*/ 5 h 34"/>
                <a:gd name="T36" fmla="*/ 18 w 36"/>
                <a:gd name="T37" fmla="*/ 14 h 34"/>
                <a:gd name="T38" fmla="*/ 24 w 36"/>
                <a:gd name="T39" fmla="*/ 17 h 34"/>
                <a:gd name="T40" fmla="*/ 24 w 36"/>
                <a:gd name="T41" fmla="*/ 18 h 34"/>
                <a:gd name="T42" fmla="*/ 18 w 36"/>
                <a:gd name="T43" fmla="*/ 17 h 34"/>
                <a:gd name="T44" fmla="*/ 16 w 36"/>
                <a:gd name="T45" fmla="*/ 34 h 34"/>
                <a:gd name="T46" fmla="*/ 17 w 36"/>
                <a:gd name="T47" fmla="*/ 34 h 34"/>
                <a:gd name="T48" fmla="*/ 27 w 36"/>
                <a:gd name="T49" fmla="*/ 31 h 34"/>
                <a:gd name="T50" fmla="*/ 31 w 36"/>
                <a:gd name="T51" fmla="*/ 7 h 34"/>
                <a:gd name="T52" fmla="*/ 29 w 36"/>
                <a:gd name="T53" fmla="*/ 5 h 34"/>
                <a:gd name="T54" fmla="*/ 10 w 36"/>
                <a:gd name="T55" fmla="*/ 1 h 34"/>
                <a:gd name="T56" fmla="*/ 7 w 36"/>
                <a:gd name="T57" fmla="*/ 3 h 34"/>
                <a:gd name="T58" fmla="*/ 4 w 36"/>
                <a:gd name="T59" fmla="*/ 6 h 34"/>
                <a:gd name="T60" fmla="*/ 17 w 36"/>
                <a:gd name="T61" fmla="*/ 13 h 34"/>
                <a:gd name="T62" fmla="*/ 10 w 36"/>
                <a:gd name="T63" fmla="*/ 1 h 34"/>
                <a:gd name="T64" fmla="*/ 22 w 36"/>
                <a:gd name="T65" fmla="*/ 1 h 34"/>
                <a:gd name="T66" fmla="*/ 18 w 36"/>
                <a:gd name="T67" fmla="*/ 13 h 34"/>
                <a:gd name="T68" fmla="*/ 29 w 36"/>
                <a:gd name="T69" fmla="*/ 5 h 34"/>
                <a:gd name="T70" fmla="*/ 22 w 36"/>
                <a:gd name="T71" fmla="*/ 1 h 34"/>
                <a:gd name="T72" fmla="*/ 17 w 36"/>
                <a:gd name="T73" fmla="*/ 0 h 34"/>
                <a:gd name="T74" fmla="*/ 11 w 36"/>
                <a:gd name="T75" fmla="*/ 1 h 34"/>
                <a:gd name="T76" fmla="*/ 18 w 36"/>
                <a:gd name="T77" fmla="*/ 13 h 34"/>
                <a:gd name="T78" fmla="*/ 21 w 36"/>
                <a:gd name="T79" fmla="*/ 0 h 34"/>
                <a:gd name="T80" fmla="*/ 17 w 36"/>
                <a:gd name="T8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34">
                  <a:moveTo>
                    <a:pt x="0" y="16"/>
                  </a:moveTo>
                  <a:cubicBezTo>
                    <a:pt x="0" y="20"/>
                    <a:pt x="1" y="24"/>
                    <a:pt x="3" y="27"/>
                  </a:cubicBezTo>
                  <a:cubicBezTo>
                    <a:pt x="6" y="31"/>
                    <a:pt x="11" y="34"/>
                    <a:pt x="15" y="34"/>
                  </a:cubicBezTo>
                  <a:cubicBezTo>
                    <a:pt x="17" y="17"/>
                    <a:pt x="17" y="17"/>
                    <a:pt x="17" y="17"/>
                  </a:cubicBezTo>
                  <a:cubicBezTo>
                    <a:pt x="0" y="16"/>
                    <a:pt x="0" y="16"/>
                    <a:pt x="0" y="16"/>
                  </a:cubicBezTo>
                  <a:moveTo>
                    <a:pt x="18" y="15"/>
                  </a:moveTo>
                  <a:cubicBezTo>
                    <a:pt x="18" y="17"/>
                    <a:pt x="18" y="17"/>
                    <a:pt x="18" y="17"/>
                  </a:cubicBezTo>
                  <a:cubicBezTo>
                    <a:pt x="23" y="17"/>
                    <a:pt x="23" y="17"/>
                    <a:pt x="23" y="17"/>
                  </a:cubicBezTo>
                  <a:cubicBezTo>
                    <a:pt x="18" y="15"/>
                    <a:pt x="18" y="15"/>
                    <a:pt x="18" y="15"/>
                  </a:cubicBezTo>
                  <a:moveTo>
                    <a:pt x="3" y="7"/>
                  </a:moveTo>
                  <a:cubicBezTo>
                    <a:pt x="1" y="9"/>
                    <a:pt x="0" y="13"/>
                    <a:pt x="0" y="16"/>
                  </a:cubicBezTo>
                  <a:cubicBezTo>
                    <a:pt x="17" y="17"/>
                    <a:pt x="17" y="17"/>
                    <a:pt x="17" y="17"/>
                  </a:cubicBezTo>
                  <a:cubicBezTo>
                    <a:pt x="17" y="15"/>
                    <a:pt x="17" y="15"/>
                    <a:pt x="17" y="15"/>
                  </a:cubicBezTo>
                  <a:cubicBezTo>
                    <a:pt x="17" y="15"/>
                    <a:pt x="17" y="15"/>
                    <a:pt x="17" y="15"/>
                  </a:cubicBezTo>
                  <a:cubicBezTo>
                    <a:pt x="17" y="14"/>
                    <a:pt x="17" y="14"/>
                    <a:pt x="17" y="14"/>
                  </a:cubicBezTo>
                  <a:cubicBezTo>
                    <a:pt x="17" y="14"/>
                    <a:pt x="17" y="14"/>
                    <a:pt x="17" y="14"/>
                  </a:cubicBezTo>
                  <a:cubicBezTo>
                    <a:pt x="3" y="7"/>
                    <a:pt x="3" y="7"/>
                    <a:pt x="3" y="7"/>
                  </a:cubicBezTo>
                  <a:moveTo>
                    <a:pt x="29" y="5"/>
                  </a:moveTo>
                  <a:cubicBezTo>
                    <a:pt x="18" y="14"/>
                    <a:pt x="18" y="14"/>
                    <a:pt x="18" y="14"/>
                  </a:cubicBezTo>
                  <a:cubicBezTo>
                    <a:pt x="24" y="17"/>
                    <a:pt x="24" y="17"/>
                    <a:pt x="24" y="17"/>
                  </a:cubicBezTo>
                  <a:cubicBezTo>
                    <a:pt x="24" y="18"/>
                    <a:pt x="24" y="18"/>
                    <a:pt x="24" y="18"/>
                  </a:cubicBezTo>
                  <a:cubicBezTo>
                    <a:pt x="18" y="17"/>
                    <a:pt x="18" y="17"/>
                    <a:pt x="18" y="17"/>
                  </a:cubicBezTo>
                  <a:cubicBezTo>
                    <a:pt x="16" y="34"/>
                    <a:pt x="16" y="34"/>
                    <a:pt x="16" y="34"/>
                  </a:cubicBezTo>
                  <a:cubicBezTo>
                    <a:pt x="16" y="34"/>
                    <a:pt x="17" y="34"/>
                    <a:pt x="17" y="34"/>
                  </a:cubicBezTo>
                  <a:cubicBezTo>
                    <a:pt x="21" y="34"/>
                    <a:pt x="24" y="33"/>
                    <a:pt x="27" y="31"/>
                  </a:cubicBezTo>
                  <a:cubicBezTo>
                    <a:pt x="35" y="25"/>
                    <a:pt x="36" y="14"/>
                    <a:pt x="31" y="7"/>
                  </a:cubicBezTo>
                  <a:cubicBezTo>
                    <a:pt x="30" y="6"/>
                    <a:pt x="30" y="6"/>
                    <a:pt x="29" y="5"/>
                  </a:cubicBezTo>
                  <a:moveTo>
                    <a:pt x="10" y="1"/>
                  </a:moveTo>
                  <a:cubicBezTo>
                    <a:pt x="9" y="2"/>
                    <a:pt x="8" y="3"/>
                    <a:pt x="7" y="3"/>
                  </a:cubicBezTo>
                  <a:cubicBezTo>
                    <a:pt x="6" y="4"/>
                    <a:pt x="5" y="5"/>
                    <a:pt x="4" y="6"/>
                  </a:cubicBezTo>
                  <a:cubicBezTo>
                    <a:pt x="17" y="13"/>
                    <a:pt x="17" y="13"/>
                    <a:pt x="17" y="13"/>
                  </a:cubicBezTo>
                  <a:cubicBezTo>
                    <a:pt x="10" y="1"/>
                    <a:pt x="10" y="1"/>
                    <a:pt x="10" y="1"/>
                  </a:cubicBezTo>
                  <a:moveTo>
                    <a:pt x="22" y="1"/>
                  </a:moveTo>
                  <a:cubicBezTo>
                    <a:pt x="18" y="13"/>
                    <a:pt x="18" y="13"/>
                    <a:pt x="18" y="13"/>
                  </a:cubicBezTo>
                  <a:cubicBezTo>
                    <a:pt x="29" y="5"/>
                    <a:pt x="29" y="5"/>
                    <a:pt x="29" y="5"/>
                  </a:cubicBezTo>
                  <a:cubicBezTo>
                    <a:pt x="27" y="3"/>
                    <a:pt x="24" y="1"/>
                    <a:pt x="22" y="1"/>
                  </a:cubicBezTo>
                  <a:moveTo>
                    <a:pt x="17" y="0"/>
                  </a:moveTo>
                  <a:cubicBezTo>
                    <a:pt x="15" y="0"/>
                    <a:pt x="13" y="0"/>
                    <a:pt x="11" y="1"/>
                  </a:cubicBezTo>
                  <a:cubicBezTo>
                    <a:pt x="18" y="13"/>
                    <a:pt x="18" y="13"/>
                    <a:pt x="18" y="13"/>
                  </a:cubicBezTo>
                  <a:cubicBezTo>
                    <a:pt x="21" y="0"/>
                    <a:pt x="21" y="0"/>
                    <a:pt x="21" y="0"/>
                  </a:cubicBezTo>
                  <a:cubicBezTo>
                    <a:pt x="20" y="0"/>
                    <a:pt x="18"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3"/>
            <p:cNvSpPr>
              <a:spLocks noEditPoints="1"/>
            </p:cNvSpPr>
            <p:nvPr userDrawn="1"/>
          </p:nvSpPr>
          <p:spPr bwMode="auto">
            <a:xfrm>
              <a:off x="8193088" y="1844675"/>
              <a:ext cx="109537" cy="104775"/>
            </a:xfrm>
            <a:custGeom>
              <a:avLst/>
              <a:gdLst>
                <a:gd name="T0" fmla="*/ 22 w 37"/>
                <a:gd name="T1" fmla="*/ 17 h 35"/>
                <a:gd name="T2" fmla="*/ 11 w 37"/>
                <a:gd name="T3" fmla="*/ 32 h 35"/>
                <a:gd name="T4" fmla="*/ 19 w 37"/>
                <a:gd name="T5" fmla="*/ 35 h 35"/>
                <a:gd name="T6" fmla="*/ 30 w 37"/>
                <a:gd name="T7" fmla="*/ 31 h 35"/>
                <a:gd name="T8" fmla="*/ 37 w 37"/>
                <a:gd name="T9" fmla="*/ 18 h 35"/>
                <a:gd name="T10" fmla="*/ 22 w 37"/>
                <a:gd name="T11" fmla="*/ 17 h 35"/>
                <a:gd name="T12" fmla="*/ 19 w 37"/>
                <a:gd name="T13" fmla="*/ 0 h 35"/>
                <a:gd name="T14" fmla="*/ 9 w 37"/>
                <a:gd name="T15" fmla="*/ 4 h 35"/>
                <a:gd name="T16" fmla="*/ 6 w 37"/>
                <a:gd name="T17" fmla="*/ 28 h 35"/>
                <a:gd name="T18" fmla="*/ 10 w 37"/>
                <a:gd name="T19" fmla="*/ 32 h 35"/>
                <a:gd name="T20" fmla="*/ 22 w 37"/>
                <a:gd name="T21" fmla="*/ 17 h 35"/>
                <a:gd name="T22" fmla="*/ 37 w 37"/>
                <a:gd name="T23" fmla="*/ 17 h 35"/>
                <a:gd name="T24" fmla="*/ 33 w 37"/>
                <a:gd name="T25" fmla="*/ 7 h 35"/>
                <a:gd name="T26" fmla="*/ 23 w 37"/>
                <a:gd name="T27" fmla="*/ 1 h 35"/>
                <a:gd name="T28" fmla="*/ 15 w 37"/>
                <a:gd name="T29" fmla="*/ 13 h 35"/>
                <a:gd name="T30" fmla="*/ 15 w 37"/>
                <a:gd name="T31" fmla="*/ 13 h 35"/>
                <a:gd name="T32" fmla="*/ 23 w 37"/>
                <a:gd name="T33" fmla="*/ 1 h 35"/>
                <a:gd name="T34" fmla="*/ 19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22" y="17"/>
                  </a:moveTo>
                  <a:cubicBezTo>
                    <a:pt x="11" y="32"/>
                    <a:pt x="11" y="32"/>
                    <a:pt x="11" y="32"/>
                  </a:cubicBezTo>
                  <a:cubicBezTo>
                    <a:pt x="13" y="34"/>
                    <a:pt x="16" y="35"/>
                    <a:pt x="19" y="35"/>
                  </a:cubicBezTo>
                  <a:cubicBezTo>
                    <a:pt x="23" y="35"/>
                    <a:pt x="27" y="34"/>
                    <a:pt x="30" y="31"/>
                  </a:cubicBezTo>
                  <a:cubicBezTo>
                    <a:pt x="34" y="28"/>
                    <a:pt x="36" y="23"/>
                    <a:pt x="37" y="18"/>
                  </a:cubicBezTo>
                  <a:cubicBezTo>
                    <a:pt x="22" y="17"/>
                    <a:pt x="22" y="17"/>
                    <a:pt x="22" y="17"/>
                  </a:cubicBezTo>
                  <a:moveTo>
                    <a:pt x="19" y="0"/>
                  </a:moveTo>
                  <a:cubicBezTo>
                    <a:pt x="16" y="0"/>
                    <a:pt x="12" y="1"/>
                    <a:pt x="9" y="4"/>
                  </a:cubicBezTo>
                  <a:cubicBezTo>
                    <a:pt x="1" y="9"/>
                    <a:pt x="0" y="20"/>
                    <a:pt x="6" y="28"/>
                  </a:cubicBezTo>
                  <a:cubicBezTo>
                    <a:pt x="7" y="30"/>
                    <a:pt x="9" y="31"/>
                    <a:pt x="10" y="32"/>
                  </a:cubicBezTo>
                  <a:cubicBezTo>
                    <a:pt x="22" y="17"/>
                    <a:pt x="22" y="17"/>
                    <a:pt x="22" y="17"/>
                  </a:cubicBezTo>
                  <a:cubicBezTo>
                    <a:pt x="37" y="17"/>
                    <a:pt x="37" y="17"/>
                    <a:pt x="37" y="17"/>
                  </a:cubicBezTo>
                  <a:cubicBezTo>
                    <a:pt x="37" y="14"/>
                    <a:pt x="35" y="10"/>
                    <a:pt x="33" y="7"/>
                  </a:cubicBezTo>
                  <a:cubicBezTo>
                    <a:pt x="31" y="4"/>
                    <a:pt x="27" y="2"/>
                    <a:pt x="23" y="1"/>
                  </a:cubicBezTo>
                  <a:cubicBezTo>
                    <a:pt x="15" y="13"/>
                    <a:pt x="15" y="13"/>
                    <a:pt x="15" y="13"/>
                  </a:cubicBezTo>
                  <a:cubicBezTo>
                    <a:pt x="15" y="13"/>
                    <a:pt x="15" y="13"/>
                    <a:pt x="15" y="13"/>
                  </a:cubicBezTo>
                  <a:cubicBezTo>
                    <a:pt x="23" y="1"/>
                    <a:pt x="23" y="1"/>
                    <a:pt x="23" y="1"/>
                  </a:cubicBezTo>
                  <a:cubicBezTo>
                    <a:pt x="22" y="0"/>
                    <a:pt x="20"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4"/>
            <p:cNvSpPr>
              <a:spLocks noEditPoints="1"/>
            </p:cNvSpPr>
            <p:nvPr userDrawn="1"/>
          </p:nvSpPr>
          <p:spPr bwMode="auto">
            <a:xfrm>
              <a:off x="8647113" y="1114425"/>
              <a:ext cx="112712" cy="101600"/>
            </a:xfrm>
            <a:custGeom>
              <a:avLst/>
              <a:gdLst>
                <a:gd name="T0" fmla="*/ 19 w 38"/>
                <a:gd name="T1" fmla="*/ 23 h 34"/>
                <a:gd name="T2" fmla="*/ 12 w 38"/>
                <a:gd name="T3" fmla="*/ 33 h 34"/>
                <a:gd name="T4" fmla="*/ 20 w 38"/>
                <a:gd name="T5" fmla="*/ 34 h 34"/>
                <a:gd name="T6" fmla="*/ 25 w 38"/>
                <a:gd name="T7" fmla="*/ 33 h 34"/>
                <a:gd name="T8" fmla="*/ 19 w 38"/>
                <a:gd name="T9" fmla="*/ 23 h 34"/>
                <a:gd name="T10" fmla="*/ 21 w 38"/>
                <a:gd name="T11" fmla="*/ 19 h 34"/>
                <a:gd name="T12" fmla="*/ 18 w 38"/>
                <a:gd name="T13" fmla="*/ 20 h 34"/>
                <a:gd name="T14" fmla="*/ 19 w 38"/>
                <a:gd name="T15" fmla="*/ 22 h 34"/>
                <a:gd name="T16" fmla="*/ 21 w 38"/>
                <a:gd name="T17" fmla="*/ 19 h 34"/>
                <a:gd name="T18" fmla="*/ 36 w 38"/>
                <a:gd name="T19" fmla="*/ 12 h 34"/>
                <a:gd name="T20" fmla="*/ 22 w 38"/>
                <a:gd name="T21" fmla="*/ 19 h 34"/>
                <a:gd name="T22" fmla="*/ 20 w 38"/>
                <a:gd name="T23" fmla="*/ 22 h 34"/>
                <a:gd name="T24" fmla="*/ 26 w 38"/>
                <a:gd name="T25" fmla="*/ 33 h 34"/>
                <a:gd name="T26" fmla="*/ 30 w 38"/>
                <a:gd name="T27" fmla="*/ 31 h 34"/>
                <a:gd name="T28" fmla="*/ 36 w 38"/>
                <a:gd name="T29" fmla="*/ 12 h 34"/>
                <a:gd name="T30" fmla="*/ 20 w 38"/>
                <a:gd name="T31" fmla="*/ 0 h 34"/>
                <a:gd name="T32" fmla="*/ 9 w 38"/>
                <a:gd name="T33" fmla="*/ 3 h 34"/>
                <a:gd name="T34" fmla="*/ 6 w 38"/>
                <a:gd name="T35" fmla="*/ 28 h 34"/>
                <a:gd name="T36" fmla="*/ 12 w 38"/>
                <a:gd name="T37" fmla="*/ 33 h 34"/>
                <a:gd name="T38" fmla="*/ 19 w 38"/>
                <a:gd name="T39" fmla="*/ 22 h 34"/>
                <a:gd name="T40" fmla="*/ 18 w 38"/>
                <a:gd name="T41" fmla="*/ 20 h 34"/>
                <a:gd name="T42" fmla="*/ 21 w 38"/>
                <a:gd name="T43" fmla="*/ 18 h 34"/>
                <a:gd name="T44" fmla="*/ 23 w 38"/>
                <a:gd name="T45" fmla="*/ 16 h 34"/>
                <a:gd name="T46" fmla="*/ 23 w 38"/>
                <a:gd name="T47" fmla="*/ 16 h 34"/>
                <a:gd name="T48" fmla="*/ 22 w 38"/>
                <a:gd name="T49" fmla="*/ 18 h 34"/>
                <a:gd name="T50" fmla="*/ 36 w 38"/>
                <a:gd name="T51" fmla="*/ 12 h 34"/>
                <a:gd name="T52" fmla="*/ 33 w 38"/>
                <a:gd name="T53" fmla="*/ 7 h 34"/>
                <a:gd name="T54" fmla="*/ 20 w 3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19" y="23"/>
                  </a:moveTo>
                  <a:cubicBezTo>
                    <a:pt x="12" y="33"/>
                    <a:pt x="12" y="33"/>
                    <a:pt x="12" y="33"/>
                  </a:cubicBezTo>
                  <a:cubicBezTo>
                    <a:pt x="15" y="34"/>
                    <a:pt x="17" y="34"/>
                    <a:pt x="20" y="34"/>
                  </a:cubicBezTo>
                  <a:cubicBezTo>
                    <a:pt x="22" y="34"/>
                    <a:pt x="24" y="34"/>
                    <a:pt x="25" y="33"/>
                  </a:cubicBezTo>
                  <a:cubicBezTo>
                    <a:pt x="19" y="23"/>
                    <a:pt x="19" y="23"/>
                    <a:pt x="19" y="23"/>
                  </a:cubicBezTo>
                  <a:moveTo>
                    <a:pt x="21" y="19"/>
                  </a:moveTo>
                  <a:cubicBezTo>
                    <a:pt x="18" y="20"/>
                    <a:pt x="18" y="20"/>
                    <a:pt x="18" y="20"/>
                  </a:cubicBezTo>
                  <a:cubicBezTo>
                    <a:pt x="19" y="22"/>
                    <a:pt x="19" y="22"/>
                    <a:pt x="19" y="22"/>
                  </a:cubicBezTo>
                  <a:cubicBezTo>
                    <a:pt x="21" y="19"/>
                    <a:pt x="21" y="19"/>
                    <a:pt x="21" y="19"/>
                  </a:cubicBezTo>
                  <a:moveTo>
                    <a:pt x="36" y="12"/>
                  </a:moveTo>
                  <a:cubicBezTo>
                    <a:pt x="22" y="19"/>
                    <a:pt x="22" y="19"/>
                    <a:pt x="22" y="19"/>
                  </a:cubicBezTo>
                  <a:cubicBezTo>
                    <a:pt x="20" y="22"/>
                    <a:pt x="20" y="22"/>
                    <a:pt x="20" y="22"/>
                  </a:cubicBezTo>
                  <a:cubicBezTo>
                    <a:pt x="26" y="33"/>
                    <a:pt x="26" y="33"/>
                    <a:pt x="26" y="33"/>
                  </a:cubicBezTo>
                  <a:cubicBezTo>
                    <a:pt x="27" y="33"/>
                    <a:pt x="29" y="32"/>
                    <a:pt x="30" y="31"/>
                  </a:cubicBezTo>
                  <a:cubicBezTo>
                    <a:pt x="36" y="27"/>
                    <a:pt x="38" y="19"/>
                    <a:pt x="36" y="12"/>
                  </a:cubicBezTo>
                  <a:moveTo>
                    <a:pt x="20" y="0"/>
                  </a:moveTo>
                  <a:cubicBezTo>
                    <a:pt x="16" y="0"/>
                    <a:pt x="12" y="1"/>
                    <a:pt x="9" y="3"/>
                  </a:cubicBezTo>
                  <a:cubicBezTo>
                    <a:pt x="2" y="9"/>
                    <a:pt x="0" y="20"/>
                    <a:pt x="6" y="28"/>
                  </a:cubicBezTo>
                  <a:cubicBezTo>
                    <a:pt x="7" y="30"/>
                    <a:pt x="10" y="31"/>
                    <a:pt x="12" y="33"/>
                  </a:cubicBezTo>
                  <a:cubicBezTo>
                    <a:pt x="19" y="22"/>
                    <a:pt x="19" y="22"/>
                    <a:pt x="19" y="22"/>
                  </a:cubicBezTo>
                  <a:cubicBezTo>
                    <a:pt x="18" y="20"/>
                    <a:pt x="18" y="20"/>
                    <a:pt x="18" y="20"/>
                  </a:cubicBezTo>
                  <a:cubicBezTo>
                    <a:pt x="21" y="18"/>
                    <a:pt x="21" y="18"/>
                    <a:pt x="21" y="18"/>
                  </a:cubicBezTo>
                  <a:cubicBezTo>
                    <a:pt x="23" y="16"/>
                    <a:pt x="23" y="16"/>
                    <a:pt x="23" y="16"/>
                  </a:cubicBezTo>
                  <a:cubicBezTo>
                    <a:pt x="23" y="16"/>
                    <a:pt x="23" y="16"/>
                    <a:pt x="23" y="16"/>
                  </a:cubicBezTo>
                  <a:cubicBezTo>
                    <a:pt x="22" y="18"/>
                    <a:pt x="22" y="18"/>
                    <a:pt x="22" y="18"/>
                  </a:cubicBezTo>
                  <a:cubicBezTo>
                    <a:pt x="36" y="12"/>
                    <a:pt x="36" y="12"/>
                    <a:pt x="36" y="12"/>
                  </a:cubicBezTo>
                  <a:cubicBezTo>
                    <a:pt x="35" y="10"/>
                    <a:pt x="35" y="8"/>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5"/>
            <p:cNvSpPr>
              <a:spLocks noEditPoints="1"/>
            </p:cNvSpPr>
            <p:nvPr userDrawn="1"/>
          </p:nvSpPr>
          <p:spPr bwMode="auto">
            <a:xfrm>
              <a:off x="9378950" y="809625"/>
              <a:ext cx="106362" cy="104775"/>
            </a:xfrm>
            <a:custGeom>
              <a:avLst/>
              <a:gdLst>
                <a:gd name="T0" fmla="*/ 20 w 36"/>
                <a:gd name="T1" fmla="*/ 16 h 35"/>
                <a:gd name="T2" fmla="*/ 2 w 36"/>
                <a:gd name="T3" fmla="*/ 24 h 35"/>
                <a:gd name="T4" fmla="*/ 4 w 36"/>
                <a:gd name="T5" fmla="*/ 28 h 35"/>
                <a:gd name="T6" fmla="*/ 15 w 36"/>
                <a:gd name="T7" fmla="*/ 35 h 35"/>
                <a:gd name="T8" fmla="*/ 20 w 36"/>
                <a:gd name="T9" fmla="*/ 16 h 35"/>
                <a:gd name="T10" fmla="*/ 20 w 36"/>
                <a:gd name="T11" fmla="*/ 16 h 35"/>
                <a:gd name="T12" fmla="*/ 15 w 36"/>
                <a:gd name="T13" fmla="*/ 35 h 35"/>
                <a:gd name="T14" fmla="*/ 18 w 36"/>
                <a:gd name="T15" fmla="*/ 35 h 35"/>
                <a:gd name="T16" fmla="*/ 27 w 36"/>
                <a:gd name="T17" fmla="*/ 32 h 35"/>
                <a:gd name="T18" fmla="*/ 22 w 36"/>
                <a:gd name="T19" fmla="*/ 24 h 35"/>
                <a:gd name="T20" fmla="*/ 22 w 36"/>
                <a:gd name="T21" fmla="*/ 24 h 35"/>
                <a:gd name="T22" fmla="*/ 23 w 36"/>
                <a:gd name="T23" fmla="*/ 24 h 35"/>
                <a:gd name="T24" fmla="*/ 28 w 36"/>
                <a:gd name="T25" fmla="*/ 32 h 35"/>
                <a:gd name="T26" fmla="*/ 29 w 36"/>
                <a:gd name="T27" fmla="*/ 31 h 35"/>
                <a:gd name="T28" fmla="*/ 34 w 36"/>
                <a:gd name="T29" fmla="*/ 24 h 35"/>
                <a:gd name="T30" fmla="*/ 20 w 36"/>
                <a:gd name="T31" fmla="*/ 16 h 35"/>
                <a:gd name="T32" fmla="*/ 28 w 36"/>
                <a:gd name="T33" fmla="*/ 4 h 35"/>
                <a:gd name="T34" fmla="*/ 21 w 36"/>
                <a:gd name="T35" fmla="*/ 16 h 35"/>
                <a:gd name="T36" fmla="*/ 34 w 36"/>
                <a:gd name="T37" fmla="*/ 24 h 35"/>
                <a:gd name="T38" fmla="*/ 32 w 36"/>
                <a:gd name="T39" fmla="*/ 7 h 35"/>
                <a:gd name="T40" fmla="*/ 28 w 36"/>
                <a:gd name="T41" fmla="*/ 4 h 35"/>
                <a:gd name="T42" fmla="*/ 18 w 36"/>
                <a:gd name="T43" fmla="*/ 0 h 35"/>
                <a:gd name="T44" fmla="*/ 8 w 36"/>
                <a:gd name="T45" fmla="*/ 4 h 35"/>
                <a:gd name="T46" fmla="*/ 2 w 36"/>
                <a:gd name="T47" fmla="*/ 23 h 35"/>
                <a:gd name="T48" fmla="*/ 20 w 36"/>
                <a:gd name="T49" fmla="*/ 16 h 35"/>
                <a:gd name="T50" fmla="*/ 28 w 36"/>
                <a:gd name="T51" fmla="*/ 3 h 35"/>
                <a:gd name="T52" fmla="*/ 18 w 36"/>
                <a:gd name="T5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35">
                  <a:moveTo>
                    <a:pt x="20" y="16"/>
                  </a:moveTo>
                  <a:cubicBezTo>
                    <a:pt x="2" y="24"/>
                    <a:pt x="2" y="24"/>
                    <a:pt x="2" y="24"/>
                  </a:cubicBezTo>
                  <a:cubicBezTo>
                    <a:pt x="3" y="25"/>
                    <a:pt x="3" y="27"/>
                    <a:pt x="4" y="28"/>
                  </a:cubicBezTo>
                  <a:cubicBezTo>
                    <a:pt x="7" y="31"/>
                    <a:pt x="11" y="34"/>
                    <a:pt x="15" y="35"/>
                  </a:cubicBezTo>
                  <a:cubicBezTo>
                    <a:pt x="20" y="16"/>
                    <a:pt x="20" y="16"/>
                    <a:pt x="20" y="16"/>
                  </a:cubicBezTo>
                  <a:moveTo>
                    <a:pt x="20" y="16"/>
                  </a:moveTo>
                  <a:cubicBezTo>
                    <a:pt x="15" y="35"/>
                    <a:pt x="15" y="35"/>
                    <a:pt x="15" y="35"/>
                  </a:cubicBezTo>
                  <a:cubicBezTo>
                    <a:pt x="16" y="35"/>
                    <a:pt x="17" y="35"/>
                    <a:pt x="18" y="35"/>
                  </a:cubicBezTo>
                  <a:cubicBezTo>
                    <a:pt x="21" y="35"/>
                    <a:pt x="24" y="34"/>
                    <a:pt x="27" y="32"/>
                  </a:cubicBezTo>
                  <a:cubicBezTo>
                    <a:pt x="22" y="24"/>
                    <a:pt x="22" y="24"/>
                    <a:pt x="22" y="24"/>
                  </a:cubicBezTo>
                  <a:cubicBezTo>
                    <a:pt x="22" y="24"/>
                    <a:pt x="22" y="24"/>
                    <a:pt x="22" y="24"/>
                  </a:cubicBezTo>
                  <a:cubicBezTo>
                    <a:pt x="23" y="24"/>
                    <a:pt x="23" y="24"/>
                    <a:pt x="23" y="24"/>
                  </a:cubicBezTo>
                  <a:cubicBezTo>
                    <a:pt x="28" y="32"/>
                    <a:pt x="28" y="32"/>
                    <a:pt x="28" y="32"/>
                  </a:cubicBezTo>
                  <a:cubicBezTo>
                    <a:pt x="28" y="32"/>
                    <a:pt x="28" y="32"/>
                    <a:pt x="29" y="31"/>
                  </a:cubicBezTo>
                  <a:cubicBezTo>
                    <a:pt x="31" y="30"/>
                    <a:pt x="33" y="27"/>
                    <a:pt x="34" y="24"/>
                  </a:cubicBezTo>
                  <a:cubicBezTo>
                    <a:pt x="20" y="16"/>
                    <a:pt x="20" y="16"/>
                    <a:pt x="20" y="16"/>
                  </a:cubicBezTo>
                  <a:moveTo>
                    <a:pt x="28" y="4"/>
                  </a:moveTo>
                  <a:cubicBezTo>
                    <a:pt x="21" y="16"/>
                    <a:pt x="21" y="16"/>
                    <a:pt x="21" y="16"/>
                  </a:cubicBezTo>
                  <a:cubicBezTo>
                    <a:pt x="34" y="24"/>
                    <a:pt x="34" y="24"/>
                    <a:pt x="34" y="24"/>
                  </a:cubicBezTo>
                  <a:cubicBezTo>
                    <a:pt x="36" y="19"/>
                    <a:pt x="36" y="12"/>
                    <a:pt x="32" y="7"/>
                  </a:cubicBezTo>
                  <a:cubicBezTo>
                    <a:pt x="31" y="6"/>
                    <a:pt x="30" y="5"/>
                    <a:pt x="28" y="4"/>
                  </a:cubicBezTo>
                  <a:moveTo>
                    <a:pt x="18" y="0"/>
                  </a:moveTo>
                  <a:cubicBezTo>
                    <a:pt x="15" y="0"/>
                    <a:pt x="11" y="2"/>
                    <a:pt x="8" y="4"/>
                  </a:cubicBezTo>
                  <a:cubicBezTo>
                    <a:pt x="2" y="8"/>
                    <a:pt x="0" y="16"/>
                    <a:pt x="2" y="23"/>
                  </a:cubicBezTo>
                  <a:cubicBezTo>
                    <a:pt x="20" y="16"/>
                    <a:pt x="20" y="16"/>
                    <a:pt x="20" y="16"/>
                  </a:cubicBezTo>
                  <a:cubicBezTo>
                    <a:pt x="28" y="3"/>
                    <a:pt x="28" y="3"/>
                    <a:pt x="28" y="3"/>
                  </a:cubicBezTo>
                  <a:cubicBezTo>
                    <a:pt x="25" y="1"/>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6"/>
            <p:cNvSpPr>
              <a:spLocks noEditPoints="1"/>
            </p:cNvSpPr>
            <p:nvPr userDrawn="1"/>
          </p:nvSpPr>
          <p:spPr bwMode="auto">
            <a:xfrm>
              <a:off x="9959975" y="1131888"/>
              <a:ext cx="104775" cy="101600"/>
            </a:xfrm>
            <a:custGeom>
              <a:avLst/>
              <a:gdLst>
                <a:gd name="T0" fmla="*/ 18 w 35"/>
                <a:gd name="T1" fmla="*/ 24 h 34"/>
                <a:gd name="T2" fmla="*/ 9 w 35"/>
                <a:gd name="T3" fmla="*/ 32 h 34"/>
                <a:gd name="T4" fmla="*/ 9 w 35"/>
                <a:gd name="T5" fmla="*/ 32 h 34"/>
                <a:gd name="T6" fmla="*/ 18 w 35"/>
                <a:gd name="T7" fmla="*/ 34 h 34"/>
                <a:gd name="T8" fmla="*/ 26 w 35"/>
                <a:gd name="T9" fmla="*/ 32 h 34"/>
                <a:gd name="T10" fmla="*/ 18 w 35"/>
                <a:gd name="T11" fmla="*/ 24 h 34"/>
                <a:gd name="T12" fmla="*/ 34 w 35"/>
                <a:gd name="T13" fmla="*/ 20 h 34"/>
                <a:gd name="T14" fmla="*/ 19 w 35"/>
                <a:gd name="T15" fmla="*/ 24 h 34"/>
                <a:gd name="T16" fmla="*/ 26 w 35"/>
                <a:gd name="T17" fmla="*/ 32 h 34"/>
                <a:gd name="T18" fmla="*/ 28 w 35"/>
                <a:gd name="T19" fmla="*/ 31 h 34"/>
                <a:gd name="T20" fmla="*/ 34 w 35"/>
                <a:gd name="T21" fmla="*/ 20 h 34"/>
                <a:gd name="T22" fmla="*/ 12 w 35"/>
                <a:gd name="T23" fmla="*/ 20 h 34"/>
                <a:gd name="T24" fmla="*/ 9 w 35"/>
                <a:gd name="T25" fmla="*/ 31 h 34"/>
                <a:gd name="T26" fmla="*/ 18 w 35"/>
                <a:gd name="T27" fmla="*/ 23 h 34"/>
                <a:gd name="T28" fmla="*/ 12 w 35"/>
                <a:gd name="T29" fmla="*/ 20 h 34"/>
                <a:gd name="T30" fmla="*/ 1 w 35"/>
                <a:gd name="T31" fmla="*/ 13 h 34"/>
                <a:gd name="T32" fmla="*/ 4 w 35"/>
                <a:gd name="T33" fmla="*/ 27 h 34"/>
                <a:gd name="T34" fmla="*/ 8 w 35"/>
                <a:gd name="T35" fmla="*/ 31 h 34"/>
                <a:gd name="T36" fmla="*/ 9 w 35"/>
                <a:gd name="T37" fmla="*/ 31 h 34"/>
                <a:gd name="T38" fmla="*/ 12 w 35"/>
                <a:gd name="T39" fmla="*/ 20 h 34"/>
                <a:gd name="T40" fmla="*/ 1 w 35"/>
                <a:gd name="T41" fmla="*/ 13 h 34"/>
                <a:gd name="T42" fmla="*/ 20 w 35"/>
                <a:gd name="T43" fmla="*/ 8 h 34"/>
                <a:gd name="T44" fmla="*/ 13 w 35"/>
                <a:gd name="T45" fmla="*/ 16 h 34"/>
                <a:gd name="T46" fmla="*/ 12 w 35"/>
                <a:gd name="T47" fmla="*/ 19 h 34"/>
                <a:gd name="T48" fmla="*/ 18 w 35"/>
                <a:gd name="T49" fmla="*/ 23 h 34"/>
                <a:gd name="T50" fmla="*/ 20 w 35"/>
                <a:gd name="T51" fmla="*/ 8 h 34"/>
                <a:gd name="T52" fmla="*/ 25 w 35"/>
                <a:gd name="T53" fmla="*/ 1 h 34"/>
                <a:gd name="T54" fmla="*/ 20 w 35"/>
                <a:gd name="T55" fmla="*/ 7 h 34"/>
                <a:gd name="T56" fmla="*/ 19 w 35"/>
                <a:gd name="T57" fmla="*/ 23 h 34"/>
                <a:gd name="T58" fmla="*/ 35 w 35"/>
                <a:gd name="T59" fmla="*/ 20 h 34"/>
                <a:gd name="T60" fmla="*/ 31 w 35"/>
                <a:gd name="T61" fmla="*/ 6 h 34"/>
                <a:gd name="T62" fmla="*/ 25 w 35"/>
                <a:gd name="T63" fmla="*/ 1 h 34"/>
                <a:gd name="T64" fmla="*/ 21 w 35"/>
                <a:gd name="T65" fmla="*/ 0 h 34"/>
                <a:gd name="T66" fmla="*/ 21 w 35"/>
                <a:gd name="T67" fmla="*/ 6 h 34"/>
                <a:gd name="T68" fmla="*/ 25 w 35"/>
                <a:gd name="T69" fmla="*/ 1 h 34"/>
                <a:gd name="T70" fmla="*/ 21 w 35"/>
                <a:gd name="T71" fmla="*/ 0 h 34"/>
                <a:gd name="T72" fmla="*/ 18 w 35"/>
                <a:gd name="T73" fmla="*/ 0 h 34"/>
                <a:gd name="T74" fmla="*/ 7 w 35"/>
                <a:gd name="T75" fmla="*/ 3 h 34"/>
                <a:gd name="T76" fmla="*/ 1 w 35"/>
                <a:gd name="T77" fmla="*/ 13 h 34"/>
                <a:gd name="T78" fmla="*/ 12 w 35"/>
                <a:gd name="T79" fmla="*/ 19 h 34"/>
                <a:gd name="T80" fmla="*/ 13 w 35"/>
                <a:gd name="T81" fmla="*/ 16 h 34"/>
                <a:gd name="T82" fmla="*/ 20 w 35"/>
                <a:gd name="T83" fmla="*/ 7 h 34"/>
                <a:gd name="T84" fmla="*/ 21 w 35"/>
                <a:gd name="T85" fmla="*/ 0 h 34"/>
                <a:gd name="T86" fmla="*/ 18 w 35"/>
                <a:gd name="T8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4">
                  <a:moveTo>
                    <a:pt x="18" y="24"/>
                  </a:moveTo>
                  <a:cubicBezTo>
                    <a:pt x="9" y="32"/>
                    <a:pt x="9" y="32"/>
                    <a:pt x="9" y="32"/>
                  </a:cubicBezTo>
                  <a:cubicBezTo>
                    <a:pt x="9" y="32"/>
                    <a:pt x="9" y="32"/>
                    <a:pt x="9" y="32"/>
                  </a:cubicBezTo>
                  <a:cubicBezTo>
                    <a:pt x="12" y="33"/>
                    <a:pt x="15" y="34"/>
                    <a:pt x="18" y="34"/>
                  </a:cubicBezTo>
                  <a:cubicBezTo>
                    <a:pt x="20" y="34"/>
                    <a:pt x="23" y="33"/>
                    <a:pt x="26" y="32"/>
                  </a:cubicBezTo>
                  <a:cubicBezTo>
                    <a:pt x="18" y="24"/>
                    <a:pt x="18" y="24"/>
                    <a:pt x="18" y="24"/>
                  </a:cubicBezTo>
                  <a:moveTo>
                    <a:pt x="34" y="20"/>
                  </a:moveTo>
                  <a:cubicBezTo>
                    <a:pt x="19" y="24"/>
                    <a:pt x="19" y="24"/>
                    <a:pt x="19" y="24"/>
                  </a:cubicBezTo>
                  <a:cubicBezTo>
                    <a:pt x="26" y="32"/>
                    <a:pt x="26" y="32"/>
                    <a:pt x="26" y="32"/>
                  </a:cubicBezTo>
                  <a:cubicBezTo>
                    <a:pt x="27" y="31"/>
                    <a:pt x="27" y="31"/>
                    <a:pt x="28" y="31"/>
                  </a:cubicBezTo>
                  <a:cubicBezTo>
                    <a:pt x="31" y="28"/>
                    <a:pt x="34" y="24"/>
                    <a:pt x="34" y="20"/>
                  </a:cubicBezTo>
                  <a:moveTo>
                    <a:pt x="12" y="20"/>
                  </a:moveTo>
                  <a:cubicBezTo>
                    <a:pt x="9" y="31"/>
                    <a:pt x="9" y="31"/>
                    <a:pt x="9" y="31"/>
                  </a:cubicBezTo>
                  <a:cubicBezTo>
                    <a:pt x="18" y="23"/>
                    <a:pt x="18" y="23"/>
                    <a:pt x="18" y="23"/>
                  </a:cubicBezTo>
                  <a:cubicBezTo>
                    <a:pt x="12" y="20"/>
                    <a:pt x="12" y="20"/>
                    <a:pt x="12" y="20"/>
                  </a:cubicBezTo>
                  <a:moveTo>
                    <a:pt x="1" y="13"/>
                  </a:moveTo>
                  <a:cubicBezTo>
                    <a:pt x="0" y="18"/>
                    <a:pt x="1" y="23"/>
                    <a:pt x="4" y="27"/>
                  </a:cubicBezTo>
                  <a:cubicBezTo>
                    <a:pt x="5" y="29"/>
                    <a:pt x="7" y="30"/>
                    <a:pt x="8" y="31"/>
                  </a:cubicBezTo>
                  <a:cubicBezTo>
                    <a:pt x="9" y="31"/>
                    <a:pt x="9" y="31"/>
                    <a:pt x="9" y="31"/>
                  </a:cubicBezTo>
                  <a:cubicBezTo>
                    <a:pt x="12" y="20"/>
                    <a:pt x="12" y="20"/>
                    <a:pt x="12" y="20"/>
                  </a:cubicBezTo>
                  <a:cubicBezTo>
                    <a:pt x="1" y="13"/>
                    <a:pt x="1" y="13"/>
                    <a:pt x="1" y="13"/>
                  </a:cubicBezTo>
                  <a:moveTo>
                    <a:pt x="20" y="8"/>
                  </a:moveTo>
                  <a:cubicBezTo>
                    <a:pt x="13" y="16"/>
                    <a:pt x="13" y="16"/>
                    <a:pt x="13" y="16"/>
                  </a:cubicBezTo>
                  <a:cubicBezTo>
                    <a:pt x="12" y="19"/>
                    <a:pt x="12" y="19"/>
                    <a:pt x="12" y="19"/>
                  </a:cubicBezTo>
                  <a:cubicBezTo>
                    <a:pt x="18" y="23"/>
                    <a:pt x="18" y="23"/>
                    <a:pt x="18" y="23"/>
                  </a:cubicBezTo>
                  <a:cubicBezTo>
                    <a:pt x="20" y="8"/>
                    <a:pt x="20" y="8"/>
                    <a:pt x="20" y="8"/>
                  </a:cubicBezTo>
                  <a:moveTo>
                    <a:pt x="25" y="1"/>
                  </a:moveTo>
                  <a:cubicBezTo>
                    <a:pt x="20" y="7"/>
                    <a:pt x="20" y="7"/>
                    <a:pt x="20" y="7"/>
                  </a:cubicBezTo>
                  <a:cubicBezTo>
                    <a:pt x="19" y="23"/>
                    <a:pt x="19" y="23"/>
                    <a:pt x="19" y="23"/>
                  </a:cubicBezTo>
                  <a:cubicBezTo>
                    <a:pt x="35" y="20"/>
                    <a:pt x="35" y="20"/>
                    <a:pt x="35" y="20"/>
                  </a:cubicBezTo>
                  <a:cubicBezTo>
                    <a:pt x="35" y="15"/>
                    <a:pt x="34" y="10"/>
                    <a:pt x="31" y="6"/>
                  </a:cubicBezTo>
                  <a:cubicBezTo>
                    <a:pt x="30" y="4"/>
                    <a:pt x="28" y="2"/>
                    <a:pt x="25" y="1"/>
                  </a:cubicBezTo>
                  <a:moveTo>
                    <a:pt x="21" y="0"/>
                  </a:moveTo>
                  <a:cubicBezTo>
                    <a:pt x="21" y="6"/>
                    <a:pt x="21" y="6"/>
                    <a:pt x="21" y="6"/>
                  </a:cubicBezTo>
                  <a:cubicBezTo>
                    <a:pt x="25" y="1"/>
                    <a:pt x="25" y="1"/>
                    <a:pt x="25" y="1"/>
                  </a:cubicBezTo>
                  <a:cubicBezTo>
                    <a:pt x="24" y="1"/>
                    <a:pt x="22" y="0"/>
                    <a:pt x="21" y="0"/>
                  </a:cubicBezTo>
                  <a:moveTo>
                    <a:pt x="18" y="0"/>
                  </a:moveTo>
                  <a:cubicBezTo>
                    <a:pt x="14" y="0"/>
                    <a:pt x="10" y="1"/>
                    <a:pt x="7" y="3"/>
                  </a:cubicBezTo>
                  <a:cubicBezTo>
                    <a:pt x="4" y="5"/>
                    <a:pt x="2" y="9"/>
                    <a:pt x="1" y="13"/>
                  </a:cubicBezTo>
                  <a:cubicBezTo>
                    <a:pt x="12" y="19"/>
                    <a:pt x="12" y="19"/>
                    <a:pt x="12" y="19"/>
                  </a:cubicBezTo>
                  <a:cubicBezTo>
                    <a:pt x="13" y="16"/>
                    <a:pt x="13" y="16"/>
                    <a:pt x="13" y="16"/>
                  </a:cubicBezTo>
                  <a:cubicBezTo>
                    <a:pt x="20" y="7"/>
                    <a:pt x="20" y="7"/>
                    <a:pt x="20" y="7"/>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7"/>
            <p:cNvSpPr>
              <a:spLocks noEditPoints="1"/>
            </p:cNvSpPr>
            <p:nvPr userDrawn="1"/>
          </p:nvSpPr>
          <p:spPr bwMode="auto">
            <a:xfrm>
              <a:off x="10512425" y="409575"/>
              <a:ext cx="111125" cy="101600"/>
            </a:xfrm>
            <a:custGeom>
              <a:avLst/>
              <a:gdLst>
                <a:gd name="T0" fmla="*/ 15 w 37"/>
                <a:gd name="T1" fmla="*/ 24 h 34"/>
                <a:gd name="T2" fmla="*/ 4 w 37"/>
                <a:gd name="T3" fmla="*/ 26 h 34"/>
                <a:gd name="T4" fmla="*/ 5 w 37"/>
                <a:gd name="T5" fmla="*/ 27 h 34"/>
                <a:gd name="T6" fmla="*/ 9 w 37"/>
                <a:gd name="T7" fmla="*/ 31 h 34"/>
                <a:gd name="T8" fmla="*/ 15 w 37"/>
                <a:gd name="T9" fmla="*/ 24 h 34"/>
                <a:gd name="T10" fmla="*/ 22 w 37"/>
                <a:gd name="T11" fmla="*/ 19 h 34"/>
                <a:gd name="T12" fmla="*/ 19 w 37"/>
                <a:gd name="T13" fmla="*/ 24 h 34"/>
                <a:gd name="T14" fmla="*/ 19 w 37"/>
                <a:gd name="T15" fmla="*/ 25 h 34"/>
                <a:gd name="T16" fmla="*/ 19 w 37"/>
                <a:gd name="T17" fmla="*/ 25 h 34"/>
                <a:gd name="T18" fmla="*/ 19 w 37"/>
                <a:gd name="T19" fmla="*/ 25 h 34"/>
                <a:gd name="T20" fmla="*/ 18 w 37"/>
                <a:gd name="T21" fmla="*/ 25 h 34"/>
                <a:gd name="T22" fmla="*/ 18 w 37"/>
                <a:gd name="T23" fmla="*/ 24 h 34"/>
                <a:gd name="T24" fmla="*/ 18 w 37"/>
                <a:gd name="T25" fmla="*/ 24 h 34"/>
                <a:gd name="T26" fmla="*/ 18 w 37"/>
                <a:gd name="T27" fmla="*/ 24 h 34"/>
                <a:gd name="T28" fmla="*/ 17 w 37"/>
                <a:gd name="T29" fmla="*/ 24 h 34"/>
                <a:gd name="T30" fmla="*/ 17 w 37"/>
                <a:gd name="T31" fmla="*/ 24 h 34"/>
                <a:gd name="T32" fmla="*/ 16 w 37"/>
                <a:gd name="T33" fmla="*/ 24 h 34"/>
                <a:gd name="T34" fmla="*/ 10 w 37"/>
                <a:gd name="T35" fmla="*/ 31 h 34"/>
                <a:gd name="T36" fmla="*/ 19 w 37"/>
                <a:gd name="T37" fmla="*/ 34 h 34"/>
                <a:gd name="T38" fmla="*/ 22 w 37"/>
                <a:gd name="T39" fmla="*/ 34 h 34"/>
                <a:gd name="T40" fmla="*/ 22 w 37"/>
                <a:gd name="T41" fmla="*/ 19 h 34"/>
                <a:gd name="T42" fmla="*/ 23 w 37"/>
                <a:gd name="T43" fmla="*/ 17 h 34"/>
                <a:gd name="T44" fmla="*/ 22 w 37"/>
                <a:gd name="T45" fmla="*/ 18 h 34"/>
                <a:gd name="T46" fmla="*/ 23 w 37"/>
                <a:gd name="T47" fmla="*/ 34 h 34"/>
                <a:gd name="T48" fmla="*/ 29 w 37"/>
                <a:gd name="T49" fmla="*/ 31 h 34"/>
                <a:gd name="T50" fmla="*/ 34 w 37"/>
                <a:gd name="T51" fmla="*/ 26 h 34"/>
                <a:gd name="T52" fmla="*/ 23 w 37"/>
                <a:gd name="T53" fmla="*/ 17 h 34"/>
                <a:gd name="T54" fmla="*/ 22 w 37"/>
                <a:gd name="T55" fmla="*/ 17 h 34"/>
                <a:gd name="T56" fmla="*/ 16 w 37"/>
                <a:gd name="T57" fmla="*/ 24 h 34"/>
                <a:gd name="T58" fmla="*/ 17 w 37"/>
                <a:gd name="T59" fmla="*/ 24 h 34"/>
                <a:gd name="T60" fmla="*/ 18 w 37"/>
                <a:gd name="T61" fmla="*/ 24 h 34"/>
                <a:gd name="T62" fmla="*/ 18 w 37"/>
                <a:gd name="T63" fmla="*/ 24 h 34"/>
                <a:gd name="T64" fmla="*/ 20 w 37"/>
                <a:gd name="T65" fmla="*/ 22 h 34"/>
                <a:gd name="T66" fmla="*/ 22 w 37"/>
                <a:gd name="T67" fmla="*/ 18 h 34"/>
                <a:gd name="T68" fmla="*/ 22 w 37"/>
                <a:gd name="T69" fmla="*/ 17 h 34"/>
                <a:gd name="T70" fmla="*/ 22 w 37"/>
                <a:gd name="T71" fmla="*/ 17 h 34"/>
                <a:gd name="T72" fmla="*/ 22 w 37"/>
                <a:gd name="T73" fmla="*/ 17 h 34"/>
                <a:gd name="T74" fmla="*/ 22 w 37"/>
                <a:gd name="T75" fmla="*/ 17 h 34"/>
                <a:gd name="T76" fmla="*/ 22 w 37"/>
                <a:gd name="T77" fmla="*/ 17 h 34"/>
                <a:gd name="T78" fmla="*/ 30 w 37"/>
                <a:gd name="T79" fmla="*/ 4 h 34"/>
                <a:gd name="T80" fmla="*/ 24 w 37"/>
                <a:gd name="T81" fmla="*/ 15 h 34"/>
                <a:gd name="T82" fmla="*/ 23 w 37"/>
                <a:gd name="T83" fmla="*/ 17 h 34"/>
                <a:gd name="T84" fmla="*/ 34 w 37"/>
                <a:gd name="T85" fmla="*/ 25 h 34"/>
                <a:gd name="T86" fmla="*/ 33 w 37"/>
                <a:gd name="T87" fmla="*/ 6 h 34"/>
                <a:gd name="T88" fmla="*/ 30 w 37"/>
                <a:gd name="T89" fmla="*/ 4 h 34"/>
                <a:gd name="T90" fmla="*/ 8 w 37"/>
                <a:gd name="T91" fmla="*/ 4 h 34"/>
                <a:gd name="T92" fmla="*/ 4 w 37"/>
                <a:gd name="T93" fmla="*/ 25 h 34"/>
                <a:gd name="T94" fmla="*/ 15 w 37"/>
                <a:gd name="T95" fmla="*/ 24 h 34"/>
                <a:gd name="T96" fmla="*/ 21 w 37"/>
                <a:gd name="T97" fmla="*/ 16 h 34"/>
                <a:gd name="T98" fmla="*/ 8 w 37"/>
                <a:gd name="T99" fmla="*/ 4 h 34"/>
                <a:gd name="T100" fmla="*/ 19 w 37"/>
                <a:gd name="T101" fmla="*/ 0 h 34"/>
                <a:gd name="T102" fmla="*/ 9 w 37"/>
                <a:gd name="T103" fmla="*/ 3 h 34"/>
                <a:gd name="T104" fmla="*/ 8 w 37"/>
                <a:gd name="T105" fmla="*/ 3 h 34"/>
                <a:gd name="T106" fmla="*/ 22 w 37"/>
                <a:gd name="T107" fmla="*/ 16 h 34"/>
                <a:gd name="T108" fmla="*/ 22 w 37"/>
                <a:gd name="T109" fmla="*/ 15 h 34"/>
                <a:gd name="T110" fmla="*/ 22 w 37"/>
                <a:gd name="T111" fmla="*/ 16 h 34"/>
                <a:gd name="T112" fmla="*/ 23 w 37"/>
                <a:gd name="T113" fmla="*/ 16 h 34"/>
                <a:gd name="T114" fmla="*/ 23 w 37"/>
                <a:gd name="T115" fmla="*/ 15 h 34"/>
                <a:gd name="T116" fmla="*/ 30 w 37"/>
                <a:gd name="T117" fmla="*/ 4 h 34"/>
                <a:gd name="T118" fmla="*/ 19 w 37"/>
                <a:gd name="T1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 h="34">
                  <a:moveTo>
                    <a:pt x="15" y="24"/>
                  </a:moveTo>
                  <a:cubicBezTo>
                    <a:pt x="12" y="25"/>
                    <a:pt x="9" y="25"/>
                    <a:pt x="4" y="26"/>
                  </a:cubicBezTo>
                  <a:cubicBezTo>
                    <a:pt x="4" y="26"/>
                    <a:pt x="5" y="27"/>
                    <a:pt x="5" y="27"/>
                  </a:cubicBezTo>
                  <a:cubicBezTo>
                    <a:pt x="6" y="29"/>
                    <a:pt x="8" y="30"/>
                    <a:pt x="9" y="31"/>
                  </a:cubicBezTo>
                  <a:cubicBezTo>
                    <a:pt x="15" y="24"/>
                    <a:pt x="15" y="24"/>
                    <a:pt x="15" y="24"/>
                  </a:cubicBezTo>
                  <a:moveTo>
                    <a:pt x="22" y="19"/>
                  </a:moveTo>
                  <a:cubicBezTo>
                    <a:pt x="20" y="22"/>
                    <a:pt x="19" y="24"/>
                    <a:pt x="19" y="24"/>
                  </a:cubicBezTo>
                  <a:cubicBezTo>
                    <a:pt x="19" y="25"/>
                    <a:pt x="19" y="25"/>
                    <a:pt x="19" y="25"/>
                  </a:cubicBezTo>
                  <a:cubicBezTo>
                    <a:pt x="19" y="25"/>
                    <a:pt x="19" y="25"/>
                    <a:pt x="19" y="25"/>
                  </a:cubicBezTo>
                  <a:cubicBezTo>
                    <a:pt x="19" y="25"/>
                    <a:pt x="19" y="25"/>
                    <a:pt x="19" y="25"/>
                  </a:cubicBezTo>
                  <a:cubicBezTo>
                    <a:pt x="18" y="25"/>
                    <a:pt x="18" y="25"/>
                    <a:pt x="18" y="25"/>
                  </a:cubicBezTo>
                  <a:cubicBezTo>
                    <a:pt x="18" y="24"/>
                    <a:pt x="18" y="24"/>
                    <a:pt x="18" y="24"/>
                  </a:cubicBezTo>
                  <a:cubicBezTo>
                    <a:pt x="18" y="24"/>
                    <a:pt x="18" y="24"/>
                    <a:pt x="18" y="24"/>
                  </a:cubicBezTo>
                  <a:cubicBezTo>
                    <a:pt x="18" y="24"/>
                    <a:pt x="18" y="24"/>
                    <a:pt x="18" y="24"/>
                  </a:cubicBezTo>
                  <a:cubicBezTo>
                    <a:pt x="18" y="24"/>
                    <a:pt x="17" y="24"/>
                    <a:pt x="17" y="24"/>
                  </a:cubicBezTo>
                  <a:cubicBezTo>
                    <a:pt x="17" y="24"/>
                    <a:pt x="17" y="24"/>
                    <a:pt x="17" y="24"/>
                  </a:cubicBezTo>
                  <a:cubicBezTo>
                    <a:pt x="17" y="24"/>
                    <a:pt x="16" y="24"/>
                    <a:pt x="16" y="24"/>
                  </a:cubicBezTo>
                  <a:cubicBezTo>
                    <a:pt x="10" y="31"/>
                    <a:pt x="10" y="31"/>
                    <a:pt x="10" y="31"/>
                  </a:cubicBezTo>
                  <a:cubicBezTo>
                    <a:pt x="13" y="33"/>
                    <a:pt x="16" y="34"/>
                    <a:pt x="19" y="34"/>
                  </a:cubicBezTo>
                  <a:cubicBezTo>
                    <a:pt x="20" y="34"/>
                    <a:pt x="21" y="34"/>
                    <a:pt x="22" y="34"/>
                  </a:cubicBezTo>
                  <a:cubicBezTo>
                    <a:pt x="22" y="19"/>
                    <a:pt x="22" y="19"/>
                    <a:pt x="22" y="19"/>
                  </a:cubicBezTo>
                  <a:moveTo>
                    <a:pt x="23" y="17"/>
                  </a:moveTo>
                  <a:cubicBezTo>
                    <a:pt x="23" y="18"/>
                    <a:pt x="22" y="18"/>
                    <a:pt x="22" y="18"/>
                  </a:cubicBezTo>
                  <a:cubicBezTo>
                    <a:pt x="23" y="34"/>
                    <a:pt x="23" y="34"/>
                    <a:pt x="23" y="34"/>
                  </a:cubicBezTo>
                  <a:cubicBezTo>
                    <a:pt x="25" y="33"/>
                    <a:pt x="27" y="32"/>
                    <a:pt x="29" y="31"/>
                  </a:cubicBezTo>
                  <a:cubicBezTo>
                    <a:pt x="31" y="29"/>
                    <a:pt x="32" y="28"/>
                    <a:pt x="34" y="26"/>
                  </a:cubicBezTo>
                  <a:cubicBezTo>
                    <a:pt x="23" y="17"/>
                    <a:pt x="23" y="17"/>
                    <a:pt x="23" y="17"/>
                  </a:cubicBezTo>
                  <a:moveTo>
                    <a:pt x="22" y="17"/>
                  </a:moveTo>
                  <a:cubicBezTo>
                    <a:pt x="16" y="24"/>
                    <a:pt x="16" y="24"/>
                    <a:pt x="16" y="24"/>
                  </a:cubicBezTo>
                  <a:cubicBezTo>
                    <a:pt x="16" y="24"/>
                    <a:pt x="17" y="24"/>
                    <a:pt x="17" y="24"/>
                  </a:cubicBezTo>
                  <a:cubicBezTo>
                    <a:pt x="18" y="24"/>
                    <a:pt x="18" y="24"/>
                    <a:pt x="18" y="24"/>
                  </a:cubicBezTo>
                  <a:cubicBezTo>
                    <a:pt x="18" y="24"/>
                    <a:pt x="18" y="24"/>
                    <a:pt x="18" y="24"/>
                  </a:cubicBezTo>
                  <a:cubicBezTo>
                    <a:pt x="19" y="23"/>
                    <a:pt x="19" y="23"/>
                    <a:pt x="20" y="22"/>
                  </a:cubicBezTo>
                  <a:cubicBezTo>
                    <a:pt x="20" y="21"/>
                    <a:pt x="21" y="20"/>
                    <a:pt x="22" y="18"/>
                  </a:cubicBezTo>
                  <a:cubicBezTo>
                    <a:pt x="22" y="17"/>
                    <a:pt x="22" y="17"/>
                    <a:pt x="22" y="17"/>
                  </a:cubicBezTo>
                  <a:moveTo>
                    <a:pt x="22" y="17"/>
                  </a:moveTo>
                  <a:cubicBezTo>
                    <a:pt x="22" y="17"/>
                    <a:pt x="22" y="17"/>
                    <a:pt x="22" y="17"/>
                  </a:cubicBezTo>
                  <a:cubicBezTo>
                    <a:pt x="22" y="17"/>
                    <a:pt x="22" y="17"/>
                    <a:pt x="22" y="17"/>
                  </a:cubicBezTo>
                  <a:cubicBezTo>
                    <a:pt x="22" y="17"/>
                    <a:pt x="22" y="17"/>
                    <a:pt x="22" y="17"/>
                  </a:cubicBezTo>
                  <a:moveTo>
                    <a:pt x="30" y="4"/>
                  </a:moveTo>
                  <a:cubicBezTo>
                    <a:pt x="28" y="8"/>
                    <a:pt x="26" y="12"/>
                    <a:pt x="24" y="15"/>
                  </a:cubicBezTo>
                  <a:cubicBezTo>
                    <a:pt x="24" y="15"/>
                    <a:pt x="23" y="16"/>
                    <a:pt x="23" y="17"/>
                  </a:cubicBezTo>
                  <a:cubicBezTo>
                    <a:pt x="34" y="25"/>
                    <a:pt x="34" y="25"/>
                    <a:pt x="34" y="25"/>
                  </a:cubicBezTo>
                  <a:cubicBezTo>
                    <a:pt x="37" y="19"/>
                    <a:pt x="37" y="12"/>
                    <a:pt x="33" y="6"/>
                  </a:cubicBezTo>
                  <a:cubicBezTo>
                    <a:pt x="32" y="6"/>
                    <a:pt x="31" y="5"/>
                    <a:pt x="30" y="4"/>
                  </a:cubicBezTo>
                  <a:moveTo>
                    <a:pt x="8" y="4"/>
                  </a:moveTo>
                  <a:cubicBezTo>
                    <a:pt x="1" y="9"/>
                    <a:pt x="0" y="18"/>
                    <a:pt x="4" y="25"/>
                  </a:cubicBezTo>
                  <a:cubicBezTo>
                    <a:pt x="9" y="24"/>
                    <a:pt x="13" y="24"/>
                    <a:pt x="15" y="24"/>
                  </a:cubicBezTo>
                  <a:cubicBezTo>
                    <a:pt x="21" y="16"/>
                    <a:pt x="21" y="16"/>
                    <a:pt x="21" y="16"/>
                  </a:cubicBezTo>
                  <a:cubicBezTo>
                    <a:pt x="8" y="4"/>
                    <a:pt x="8" y="4"/>
                    <a:pt x="8" y="4"/>
                  </a:cubicBezTo>
                  <a:moveTo>
                    <a:pt x="19" y="0"/>
                  </a:moveTo>
                  <a:cubicBezTo>
                    <a:pt x="15" y="0"/>
                    <a:pt x="12" y="1"/>
                    <a:pt x="9" y="3"/>
                  </a:cubicBezTo>
                  <a:cubicBezTo>
                    <a:pt x="8" y="3"/>
                    <a:pt x="8" y="3"/>
                    <a:pt x="8" y="3"/>
                  </a:cubicBezTo>
                  <a:cubicBezTo>
                    <a:pt x="22" y="16"/>
                    <a:pt x="22" y="16"/>
                    <a:pt x="22" y="16"/>
                  </a:cubicBezTo>
                  <a:cubicBezTo>
                    <a:pt x="22" y="15"/>
                    <a:pt x="22" y="15"/>
                    <a:pt x="22" y="15"/>
                  </a:cubicBezTo>
                  <a:cubicBezTo>
                    <a:pt x="22" y="16"/>
                    <a:pt x="22" y="16"/>
                    <a:pt x="22" y="16"/>
                  </a:cubicBezTo>
                  <a:cubicBezTo>
                    <a:pt x="23" y="16"/>
                    <a:pt x="23" y="16"/>
                    <a:pt x="23" y="16"/>
                  </a:cubicBezTo>
                  <a:cubicBezTo>
                    <a:pt x="23" y="16"/>
                    <a:pt x="23" y="15"/>
                    <a:pt x="23" y="15"/>
                  </a:cubicBezTo>
                  <a:cubicBezTo>
                    <a:pt x="25" y="12"/>
                    <a:pt x="27" y="8"/>
                    <a:pt x="30" y="4"/>
                  </a:cubicBezTo>
                  <a:cubicBezTo>
                    <a:pt x="27" y="1"/>
                    <a:pt x="23"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8"/>
            <p:cNvSpPr>
              <a:spLocks noEditPoints="1"/>
            </p:cNvSpPr>
            <p:nvPr userDrawn="1"/>
          </p:nvSpPr>
          <p:spPr bwMode="auto">
            <a:xfrm>
              <a:off x="11014075" y="803275"/>
              <a:ext cx="114300" cy="104775"/>
            </a:xfrm>
            <a:custGeom>
              <a:avLst/>
              <a:gdLst>
                <a:gd name="T0" fmla="*/ 23 w 38"/>
                <a:gd name="T1" fmla="*/ 18 h 35"/>
                <a:gd name="T2" fmla="*/ 4 w 38"/>
                <a:gd name="T3" fmla="*/ 26 h 35"/>
                <a:gd name="T4" fmla="*/ 5 w 38"/>
                <a:gd name="T5" fmla="*/ 28 h 35"/>
                <a:gd name="T6" fmla="*/ 19 w 38"/>
                <a:gd name="T7" fmla="*/ 35 h 35"/>
                <a:gd name="T8" fmla="*/ 27 w 38"/>
                <a:gd name="T9" fmla="*/ 33 h 35"/>
                <a:gd name="T10" fmla="*/ 23 w 38"/>
                <a:gd name="T11" fmla="*/ 18 h 35"/>
                <a:gd name="T12" fmla="*/ 33 w 38"/>
                <a:gd name="T13" fmla="*/ 8 h 35"/>
                <a:gd name="T14" fmla="*/ 24 w 38"/>
                <a:gd name="T15" fmla="*/ 17 h 35"/>
                <a:gd name="T16" fmla="*/ 24 w 38"/>
                <a:gd name="T17" fmla="*/ 17 h 35"/>
                <a:gd name="T18" fmla="*/ 24 w 38"/>
                <a:gd name="T19" fmla="*/ 17 h 35"/>
                <a:gd name="T20" fmla="*/ 27 w 38"/>
                <a:gd name="T21" fmla="*/ 32 h 35"/>
                <a:gd name="T22" fmla="*/ 29 w 38"/>
                <a:gd name="T23" fmla="*/ 31 h 35"/>
                <a:gd name="T24" fmla="*/ 33 w 38"/>
                <a:gd name="T25" fmla="*/ 8 h 35"/>
                <a:gd name="T26" fmla="*/ 7 w 38"/>
                <a:gd name="T27" fmla="*/ 5 h 35"/>
                <a:gd name="T28" fmla="*/ 3 w 38"/>
                <a:gd name="T29" fmla="*/ 26 h 35"/>
                <a:gd name="T30" fmla="*/ 23 w 38"/>
                <a:gd name="T31" fmla="*/ 17 h 35"/>
                <a:gd name="T32" fmla="*/ 7 w 38"/>
                <a:gd name="T33" fmla="*/ 5 h 35"/>
                <a:gd name="T34" fmla="*/ 18 w 38"/>
                <a:gd name="T35" fmla="*/ 0 h 35"/>
                <a:gd name="T36" fmla="*/ 8 w 38"/>
                <a:gd name="T37" fmla="*/ 4 h 35"/>
                <a:gd name="T38" fmla="*/ 8 w 38"/>
                <a:gd name="T39" fmla="*/ 4 h 35"/>
                <a:gd name="T40" fmla="*/ 24 w 38"/>
                <a:gd name="T41" fmla="*/ 17 h 35"/>
                <a:gd name="T42" fmla="*/ 32 w 38"/>
                <a:gd name="T43" fmla="*/ 7 h 35"/>
                <a:gd name="T44" fmla="*/ 32 w 38"/>
                <a:gd name="T45" fmla="*/ 7 h 35"/>
                <a:gd name="T46" fmla="*/ 18 w 38"/>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35">
                  <a:moveTo>
                    <a:pt x="23" y="18"/>
                  </a:moveTo>
                  <a:cubicBezTo>
                    <a:pt x="4" y="26"/>
                    <a:pt x="4" y="26"/>
                    <a:pt x="4" y="26"/>
                  </a:cubicBezTo>
                  <a:cubicBezTo>
                    <a:pt x="4" y="27"/>
                    <a:pt x="4" y="27"/>
                    <a:pt x="5" y="28"/>
                  </a:cubicBezTo>
                  <a:cubicBezTo>
                    <a:pt x="8" y="32"/>
                    <a:pt x="13" y="35"/>
                    <a:pt x="19" y="35"/>
                  </a:cubicBezTo>
                  <a:cubicBezTo>
                    <a:pt x="21" y="35"/>
                    <a:pt x="24" y="34"/>
                    <a:pt x="27" y="33"/>
                  </a:cubicBezTo>
                  <a:cubicBezTo>
                    <a:pt x="23" y="18"/>
                    <a:pt x="23" y="18"/>
                    <a:pt x="23" y="18"/>
                  </a:cubicBezTo>
                  <a:moveTo>
                    <a:pt x="33" y="8"/>
                  </a:moveTo>
                  <a:cubicBezTo>
                    <a:pt x="24" y="17"/>
                    <a:pt x="24" y="17"/>
                    <a:pt x="24" y="17"/>
                  </a:cubicBezTo>
                  <a:cubicBezTo>
                    <a:pt x="24" y="17"/>
                    <a:pt x="24" y="17"/>
                    <a:pt x="24" y="17"/>
                  </a:cubicBezTo>
                  <a:cubicBezTo>
                    <a:pt x="24" y="17"/>
                    <a:pt x="24" y="17"/>
                    <a:pt x="24" y="17"/>
                  </a:cubicBezTo>
                  <a:cubicBezTo>
                    <a:pt x="27" y="32"/>
                    <a:pt x="27" y="32"/>
                    <a:pt x="27" y="32"/>
                  </a:cubicBezTo>
                  <a:cubicBezTo>
                    <a:pt x="28" y="32"/>
                    <a:pt x="28" y="32"/>
                    <a:pt x="29" y="31"/>
                  </a:cubicBezTo>
                  <a:cubicBezTo>
                    <a:pt x="36" y="26"/>
                    <a:pt x="38" y="15"/>
                    <a:pt x="33" y="8"/>
                  </a:cubicBezTo>
                  <a:moveTo>
                    <a:pt x="7" y="5"/>
                  </a:moveTo>
                  <a:cubicBezTo>
                    <a:pt x="1" y="10"/>
                    <a:pt x="0" y="19"/>
                    <a:pt x="3" y="26"/>
                  </a:cubicBezTo>
                  <a:cubicBezTo>
                    <a:pt x="23" y="17"/>
                    <a:pt x="23" y="17"/>
                    <a:pt x="23" y="17"/>
                  </a:cubicBezTo>
                  <a:cubicBezTo>
                    <a:pt x="7" y="5"/>
                    <a:pt x="7" y="5"/>
                    <a:pt x="7" y="5"/>
                  </a:cubicBezTo>
                  <a:moveTo>
                    <a:pt x="18" y="0"/>
                  </a:moveTo>
                  <a:cubicBezTo>
                    <a:pt x="15" y="0"/>
                    <a:pt x="11" y="1"/>
                    <a:pt x="8" y="4"/>
                  </a:cubicBezTo>
                  <a:cubicBezTo>
                    <a:pt x="8" y="4"/>
                    <a:pt x="8" y="4"/>
                    <a:pt x="8" y="4"/>
                  </a:cubicBezTo>
                  <a:cubicBezTo>
                    <a:pt x="24" y="17"/>
                    <a:pt x="24" y="17"/>
                    <a:pt x="24" y="17"/>
                  </a:cubicBezTo>
                  <a:cubicBezTo>
                    <a:pt x="32" y="7"/>
                    <a:pt x="32" y="7"/>
                    <a:pt x="32" y="7"/>
                  </a:cubicBezTo>
                  <a:cubicBezTo>
                    <a:pt x="32" y="7"/>
                    <a:pt x="32" y="7"/>
                    <a:pt x="32" y="7"/>
                  </a:cubicBezTo>
                  <a:cubicBezTo>
                    <a:pt x="29" y="3"/>
                    <a:pt x="24"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
            <p:cNvSpPr>
              <a:spLocks noEditPoints="1"/>
            </p:cNvSpPr>
            <p:nvPr userDrawn="1"/>
          </p:nvSpPr>
          <p:spPr bwMode="auto">
            <a:xfrm>
              <a:off x="10528300" y="1782763"/>
              <a:ext cx="109537" cy="101600"/>
            </a:xfrm>
            <a:custGeom>
              <a:avLst/>
              <a:gdLst>
                <a:gd name="T0" fmla="*/ 22 w 37"/>
                <a:gd name="T1" fmla="*/ 19 h 34"/>
                <a:gd name="T2" fmla="*/ 20 w 37"/>
                <a:gd name="T3" fmla="*/ 34 h 34"/>
                <a:gd name="T4" fmla="*/ 29 w 37"/>
                <a:gd name="T5" fmla="*/ 31 h 34"/>
                <a:gd name="T6" fmla="*/ 32 w 37"/>
                <a:gd name="T7" fmla="*/ 28 h 34"/>
                <a:gd name="T8" fmla="*/ 22 w 37"/>
                <a:gd name="T9" fmla="*/ 19 h 34"/>
                <a:gd name="T10" fmla="*/ 21 w 37"/>
                <a:gd name="T11" fmla="*/ 19 h 34"/>
                <a:gd name="T12" fmla="*/ 3 w 37"/>
                <a:gd name="T13" fmla="*/ 24 h 34"/>
                <a:gd name="T14" fmla="*/ 5 w 37"/>
                <a:gd name="T15" fmla="*/ 27 h 34"/>
                <a:gd name="T16" fmla="*/ 19 w 37"/>
                <a:gd name="T17" fmla="*/ 34 h 34"/>
                <a:gd name="T18" fmla="*/ 19 w 37"/>
                <a:gd name="T19" fmla="*/ 34 h 34"/>
                <a:gd name="T20" fmla="*/ 21 w 37"/>
                <a:gd name="T21" fmla="*/ 19 h 34"/>
                <a:gd name="T22" fmla="*/ 34 w 37"/>
                <a:gd name="T23" fmla="*/ 8 h 34"/>
                <a:gd name="T24" fmla="*/ 22 w 37"/>
                <a:gd name="T25" fmla="*/ 19 h 34"/>
                <a:gd name="T26" fmla="*/ 33 w 37"/>
                <a:gd name="T27" fmla="*/ 28 h 34"/>
                <a:gd name="T28" fmla="*/ 34 w 37"/>
                <a:gd name="T29" fmla="*/ 8 h 34"/>
                <a:gd name="T30" fmla="*/ 8 w 37"/>
                <a:gd name="T31" fmla="*/ 4 h 34"/>
                <a:gd name="T32" fmla="*/ 3 w 37"/>
                <a:gd name="T33" fmla="*/ 23 h 34"/>
                <a:gd name="T34" fmla="*/ 21 w 37"/>
                <a:gd name="T35" fmla="*/ 18 h 34"/>
                <a:gd name="T36" fmla="*/ 12 w 37"/>
                <a:gd name="T37" fmla="*/ 11 h 34"/>
                <a:gd name="T38" fmla="*/ 12 w 37"/>
                <a:gd name="T39" fmla="*/ 10 h 34"/>
                <a:gd name="T40" fmla="*/ 20 w 37"/>
                <a:gd name="T41" fmla="*/ 16 h 34"/>
                <a:gd name="T42" fmla="*/ 8 w 37"/>
                <a:gd name="T43" fmla="*/ 4 h 34"/>
                <a:gd name="T44" fmla="*/ 19 w 37"/>
                <a:gd name="T45" fmla="*/ 0 h 34"/>
                <a:gd name="T46" fmla="*/ 9 w 37"/>
                <a:gd name="T47" fmla="*/ 3 h 34"/>
                <a:gd name="T48" fmla="*/ 8 w 37"/>
                <a:gd name="T49" fmla="*/ 3 h 34"/>
                <a:gd name="T50" fmla="*/ 22 w 37"/>
                <a:gd name="T51" fmla="*/ 18 h 34"/>
                <a:gd name="T52" fmla="*/ 34 w 37"/>
                <a:gd name="T53" fmla="*/ 8 h 34"/>
                <a:gd name="T54" fmla="*/ 33 w 37"/>
                <a:gd name="T55" fmla="*/ 7 h 34"/>
                <a:gd name="T56" fmla="*/ 19 w 37"/>
                <a:gd name="T5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4">
                  <a:moveTo>
                    <a:pt x="22" y="19"/>
                  </a:moveTo>
                  <a:cubicBezTo>
                    <a:pt x="20" y="34"/>
                    <a:pt x="20" y="34"/>
                    <a:pt x="20" y="34"/>
                  </a:cubicBezTo>
                  <a:cubicBezTo>
                    <a:pt x="23" y="34"/>
                    <a:pt x="26" y="33"/>
                    <a:pt x="29" y="31"/>
                  </a:cubicBezTo>
                  <a:cubicBezTo>
                    <a:pt x="30" y="30"/>
                    <a:pt x="31" y="29"/>
                    <a:pt x="32" y="28"/>
                  </a:cubicBezTo>
                  <a:cubicBezTo>
                    <a:pt x="22" y="19"/>
                    <a:pt x="22" y="19"/>
                    <a:pt x="22" y="19"/>
                  </a:cubicBezTo>
                  <a:moveTo>
                    <a:pt x="21" y="19"/>
                  </a:moveTo>
                  <a:cubicBezTo>
                    <a:pt x="3" y="24"/>
                    <a:pt x="3" y="24"/>
                    <a:pt x="3" y="24"/>
                  </a:cubicBezTo>
                  <a:cubicBezTo>
                    <a:pt x="4" y="25"/>
                    <a:pt x="4" y="26"/>
                    <a:pt x="5" y="27"/>
                  </a:cubicBezTo>
                  <a:cubicBezTo>
                    <a:pt x="9" y="32"/>
                    <a:pt x="14" y="34"/>
                    <a:pt x="19" y="34"/>
                  </a:cubicBezTo>
                  <a:cubicBezTo>
                    <a:pt x="19" y="34"/>
                    <a:pt x="19" y="34"/>
                    <a:pt x="19" y="34"/>
                  </a:cubicBezTo>
                  <a:cubicBezTo>
                    <a:pt x="21" y="19"/>
                    <a:pt x="21" y="19"/>
                    <a:pt x="21" y="19"/>
                  </a:cubicBezTo>
                  <a:moveTo>
                    <a:pt x="34" y="8"/>
                  </a:moveTo>
                  <a:cubicBezTo>
                    <a:pt x="22" y="19"/>
                    <a:pt x="22" y="19"/>
                    <a:pt x="22" y="19"/>
                  </a:cubicBezTo>
                  <a:cubicBezTo>
                    <a:pt x="33" y="28"/>
                    <a:pt x="33" y="28"/>
                    <a:pt x="33" y="28"/>
                  </a:cubicBezTo>
                  <a:cubicBezTo>
                    <a:pt x="37" y="22"/>
                    <a:pt x="37" y="15"/>
                    <a:pt x="34" y="8"/>
                  </a:cubicBezTo>
                  <a:moveTo>
                    <a:pt x="8" y="4"/>
                  </a:moveTo>
                  <a:cubicBezTo>
                    <a:pt x="2" y="9"/>
                    <a:pt x="0" y="16"/>
                    <a:pt x="3" y="23"/>
                  </a:cubicBezTo>
                  <a:cubicBezTo>
                    <a:pt x="21" y="18"/>
                    <a:pt x="21" y="18"/>
                    <a:pt x="21" y="18"/>
                  </a:cubicBezTo>
                  <a:cubicBezTo>
                    <a:pt x="12" y="11"/>
                    <a:pt x="12" y="11"/>
                    <a:pt x="12" y="11"/>
                  </a:cubicBezTo>
                  <a:cubicBezTo>
                    <a:pt x="12" y="10"/>
                    <a:pt x="12" y="10"/>
                    <a:pt x="12" y="10"/>
                  </a:cubicBezTo>
                  <a:cubicBezTo>
                    <a:pt x="20" y="16"/>
                    <a:pt x="20" y="16"/>
                    <a:pt x="20" y="16"/>
                  </a:cubicBezTo>
                  <a:cubicBezTo>
                    <a:pt x="8" y="4"/>
                    <a:pt x="8" y="4"/>
                    <a:pt x="8" y="4"/>
                  </a:cubicBezTo>
                  <a:moveTo>
                    <a:pt x="19" y="0"/>
                  </a:moveTo>
                  <a:cubicBezTo>
                    <a:pt x="15" y="0"/>
                    <a:pt x="12" y="1"/>
                    <a:pt x="9" y="3"/>
                  </a:cubicBezTo>
                  <a:cubicBezTo>
                    <a:pt x="9" y="3"/>
                    <a:pt x="9" y="3"/>
                    <a:pt x="8" y="3"/>
                  </a:cubicBezTo>
                  <a:cubicBezTo>
                    <a:pt x="22" y="18"/>
                    <a:pt x="22" y="18"/>
                    <a:pt x="22" y="18"/>
                  </a:cubicBezTo>
                  <a:cubicBezTo>
                    <a:pt x="34" y="8"/>
                    <a:pt x="34" y="8"/>
                    <a:pt x="34" y="8"/>
                  </a:cubicBezTo>
                  <a:cubicBezTo>
                    <a:pt x="33" y="7"/>
                    <a:pt x="33" y="7"/>
                    <a:pt x="33" y="7"/>
                  </a:cubicBezTo>
                  <a:cubicBezTo>
                    <a:pt x="29" y="2"/>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21"/>
            <p:cNvSpPr>
              <a:spLocks noEditPoints="1"/>
            </p:cNvSpPr>
            <p:nvPr userDrawn="1"/>
          </p:nvSpPr>
          <p:spPr bwMode="auto">
            <a:xfrm>
              <a:off x="10542588" y="1019175"/>
              <a:ext cx="107950" cy="103188"/>
            </a:xfrm>
            <a:custGeom>
              <a:avLst/>
              <a:gdLst>
                <a:gd name="T0" fmla="*/ 19 w 36"/>
                <a:gd name="T1" fmla="*/ 19 h 35"/>
                <a:gd name="T2" fmla="*/ 2 w 36"/>
                <a:gd name="T3" fmla="*/ 23 h 35"/>
                <a:gd name="T4" fmla="*/ 5 w 36"/>
                <a:gd name="T5" fmla="*/ 28 h 35"/>
                <a:gd name="T6" fmla="*/ 18 w 36"/>
                <a:gd name="T7" fmla="*/ 35 h 35"/>
                <a:gd name="T8" fmla="*/ 29 w 36"/>
                <a:gd name="T9" fmla="*/ 31 h 35"/>
                <a:gd name="T10" fmla="*/ 34 w 36"/>
                <a:gd name="T11" fmla="*/ 26 h 35"/>
                <a:gd name="T12" fmla="*/ 19 w 36"/>
                <a:gd name="T13" fmla="*/ 19 h 35"/>
                <a:gd name="T14" fmla="*/ 35 w 36"/>
                <a:gd name="T15" fmla="*/ 12 h 35"/>
                <a:gd name="T16" fmla="*/ 20 w 36"/>
                <a:gd name="T17" fmla="*/ 19 h 35"/>
                <a:gd name="T18" fmla="*/ 34 w 36"/>
                <a:gd name="T19" fmla="*/ 25 h 35"/>
                <a:gd name="T20" fmla="*/ 35 w 36"/>
                <a:gd name="T21" fmla="*/ 12 h 35"/>
                <a:gd name="T22" fmla="*/ 18 w 36"/>
                <a:gd name="T23" fmla="*/ 0 h 35"/>
                <a:gd name="T24" fmla="*/ 8 w 36"/>
                <a:gd name="T25" fmla="*/ 4 h 35"/>
                <a:gd name="T26" fmla="*/ 2 w 36"/>
                <a:gd name="T27" fmla="*/ 22 h 35"/>
                <a:gd name="T28" fmla="*/ 19 w 36"/>
                <a:gd name="T29" fmla="*/ 19 h 35"/>
                <a:gd name="T30" fmla="*/ 18 w 36"/>
                <a:gd name="T31" fmla="*/ 0 h 35"/>
                <a:gd name="T32" fmla="*/ 19 w 36"/>
                <a:gd name="T33" fmla="*/ 0 h 35"/>
                <a:gd name="T34" fmla="*/ 19 w 36"/>
                <a:gd name="T35" fmla="*/ 18 h 35"/>
                <a:gd name="T36" fmla="*/ 34 w 36"/>
                <a:gd name="T37" fmla="*/ 11 h 35"/>
                <a:gd name="T38" fmla="*/ 32 w 36"/>
                <a:gd name="T39" fmla="*/ 7 h 35"/>
                <a:gd name="T40" fmla="*/ 19 w 36"/>
                <a:gd name="T4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19" y="19"/>
                  </a:moveTo>
                  <a:cubicBezTo>
                    <a:pt x="2" y="23"/>
                    <a:pt x="2" y="23"/>
                    <a:pt x="2" y="23"/>
                  </a:cubicBezTo>
                  <a:cubicBezTo>
                    <a:pt x="2" y="25"/>
                    <a:pt x="3" y="26"/>
                    <a:pt x="5" y="28"/>
                  </a:cubicBezTo>
                  <a:cubicBezTo>
                    <a:pt x="8" y="32"/>
                    <a:pt x="13" y="35"/>
                    <a:pt x="18" y="35"/>
                  </a:cubicBezTo>
                  <a:cubicBezTo>
                    <a:pt x="22" y="35"/>
                    <a:pt x="26" y="34"/>
                    <a:pt x="29" y="31"/>
                  </a:cubicBezTo>
                  <a:cubicBezTo>
                    <a:pt x="31" y="30"/>
                    <a:pt x="32" y="28"/>
                    <a:pt x="34" y="26"/>
                  </a:cubicBezTo>
                  <a:cubicBezTo>
                    <a:pt x="19" y="19"/>
                    <a:pt x="19" y="19"/>
                    <a:pt x="19" y="19"/>
                  </a:cubicBezTo>
                  <a:moveTo>
                    <a:pt x="35" y="12"/>
                  </a:moveTo>
                  <a:cubicBezTo>
                    <a:pt x="20" y="19"/>
                    <a:pt x="20" y="19"/>
                    <a:pt x="20" y="19"/>
                  </a:cubicBezTo>
                  <a:cubicBezTo>
                    <a:pt x="34" y="25"/>
                    <a:pt x="34" y="25"/>
                    <a:pt x="34" y="25"/>
                  </a:cubicBezTo>
                  <a:cubicBezTo>
                    <a:pt x="36" y="21"/>
                    <a:pt x="36" y="16"/>
                    <a:pt x="35" y="12"/>
                  </a:cubicBezTo>
                  <a:moveTo>
                    <a:pt x="18" y="0"/>
                  </a:moveTo>
                  <a:cubicBezTo>
                    <a:pt x="15" y="0"/>
                    <a:pt x="11" y="2"/>
                    <a:pt x="8" y="4"/>
                  </a:cubicBezTo>
                  <a:cubicBezTo>
                    <a:pt x="2" y="8"/>
                    <a:pt x="0" y="16"/>
                    <a:pt x="2" y="22"/>
                  </a:cubicBezTo>
                  <a:cubicBezTo>
                    <a:pt x="19" y="19"/>
                    <a:pt x="19" y="19"/>
                    <a:pt x="19" y="19"/>
                  </a:cubicBezTo>
                  <a:cubicBezTo>
                    <a:pt x="18" y="0"/>
                    <a:pt x="18" y="0"/>
                    <a:pt x="18" y="0"/>
                  </a:cubicBezTo>
                  <a:moveTo>
                    <a:pt x="19" y="0"/>
                  </a:moveTo>
                  <a:cubicBezTo>
                    <a:pt x="19" y="18"/>
                    <a:pt x="19" y="18"/>
                    <a:pt x="19" y="18"/>
                  </a:cubicBezTo>
                  <a:cubicBezTo>
                    <a:pt x="34" y="11"/>
                    <a:pt x="34" y="11"/>
                    <a:pt x="34" y="11"/>
                  </a:cubicBezTo>
                  <a:cubicBezTo>
                    <a:pt x="34" y="10"/>
                    <a:pt x="33" y="9"/>
                    <a:pt x="32"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5"/>
            <p:cNvSpPr>
              <a:spLocks noEditPoints="1"/>
            </p:cNvSpPr>
            <p:nvPr userDrawn="1"/>
          </p:nvSpPr>
          <p:spPr bwMode="auto">
            <a:xfrm>
              <a:off x="9661525" y="2798763"/>
              <a:ext cx="111125" cy="104775"/>
            </a:xfrm>
            <a:custGeom>
              <a:avLst/>
              <a:gdLst>
                <a:gd name="T0" fmla="*/ 17 w 37"/>
                <a:gd name="T1" fmla="*/ 16 h 35"/>
                <a:gd name="T2" fmla="*/ 5 w 37"/>
                <a:gd name="T3" fmla="*/ 27 h 35"/>
                <a:gd name="T4" fmla="*/ 6 w 37"/>
                <a:gd name="T5" fmla="*/ 28 h 35"/>
                <a:gd name="T6" fmla="*/ 19 w 37"/>
                <a:gd name="T7" fmla="*/ 35 h 35"/>
                <a:gd name="T8" fmla="*/ 17 w 37"/>
                <a:gd name="T9" fmla="*/ 16 h 35"/>
                <a:gd name="T10" fmla="*/ 18 w 37"/>
                <a:gd name="T11" fmla="*/ 16 h 35"/>
                <a:gd name="T12" fmla="*/ 20 w 37"/>
                <a:gd name="T13" fmla="*/ 35 h 35"/>
                <a:gd name="T14" fmla="*/ 30 w 37"/>
                <a:gd name="T15" fmla="*/ 32 h 35"/>
                <a:gd name="T16" fmla="*/ 35 w 37"/>
                <a:gd name="T17" fmla="*/ 25 h 35"/>
                <a:gd name="T18" fmla="*/ 18 w 37"/>
                <a:gd name="T19" fmla="*/ 16 h 35"/>
                <a:gd name="T20" fmla="*/ 36 w 37"/>
                <a:gd name="T21" fmla="*/ 11 h 35"/>
                <a:gd name="T22" fmla="*/ 18 w 37"/>
                <a:gd name="T23" fmla="*/ 15 h 35"/>
                <a:gd name="T24" fmla="*/ 35 w 37"/>
                <a:gd name="T25" fmla="*/ 25 h 35"/>
                <a:gd name="T26" fmla="*/ 36 w 37"/>
                <a:gd name="T27" fmla="*/ 11 h 35"/>
                <a:gd name="T28" fmla="*/ 20 w 37"/>
                <a:gd name="T29" fmla="*/ 0 h 35"/>
                <a:gd name="T30" fmla="*/ 9 w 37"/>
                <a:gd name="T31" fmla="*/ 4 h 35"/>
                <a:gd name="T32" fmla="*/ 5 w 37"/>
                <a:gd name="T33" fmla="*/ 26 h 35"/>
                <a:gd name="T34" fmla="*/ 17 w 37"/>
                <a:gd name="T35" fmla="*/ 15 h 35"/>
                <a:gd name="T36" fmla="*/ 17 w 37"/>
                <a:gd name="T37" fmla="*/ 15 h 35"/>
                <a:gd name="T38" fmla="*/ 17 w 37"/>
                <a:gd name="T39" fmla="*/ 15 h 35"/>
                <a:gd name="T40" fmla="*/ 17 w 37"/>
                <a:gd name="T41" fmla="*/ 15 h 35"/>
                <a:gd name="T42" fmla="*/ 17 w 37"/>
                <a:gd name="T43" fmla="*/ 15 h 35"/>
                <a:gd name="T44" fmla="*/ 35 w 37"/>
                <a:gd name="T45" fmla="*/ 10 h 35"/>
                <a:gd name="T46" fmla="*/ 33 w 37"/>
                <a:gd name="T47" fmla="*/ 7 h 35"/>
                <a:gd name="T48" fmla="*/ 20 w 37"/>
                <a:gd name="T4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35">
                  <a:moveTo>
                    <a:pt x="17" y="16"/>
                  </a:moveTo>
                  <a:cubicBezTo>
                    <a:pt x="5" y="27"/>
                    <a:pt x="5" y="27"/>
                    <a:pt x="5" y="27"/>
                  </a:cubicBezTo>
                  <a:cubicBezTo>
                    <a:pt x="5" y="27"/>
                    <a:pt x="6" y="28"/>
                    <a:pt x="6" y="28"/>
                  </a:cubicBezTo>
                  <a:cubicBezTo>
                    <a:pt x="9" y="32"/>
                    <a:pt x="14" y="35"/>
                    <a:pt x="19" y="35"/>
                  </a:cubicBezTo>
                  <a:cubicBezTo>
                    <a:pt x="17" y="16"/>
                    <a:pt x="17" y="16"/>
                    <a:pt x="17" y="16"/>
                  </a:cubicBezTo>
                  <a:moveTo>
                    <a:pt x="18" y="16"/>
                  </a:moveTo>
                  <a:cubicBezTo>
                    <a:pt x="20" y="35"/>
                    <a:pt x="20" y="35"/>
                    <a:pt x="20" y="35"/>
                  </a:cubicBezTo>
                  <a:cubicBezTo>
                    <a:pt x="23" y="35"/>
                    <a:pt x="27" y="34"/>
                    <a:pt x="30" y="32"/>
                  </a:cubicBezTo>
                  <a:cubicBezTo>
                    <a:pt x="32" y="30"/>
                    <a:pt x="34" y="28"/>
                    <a:pt x="35" y="25"/>
                  </a:cubicBezTo>
                  <a:cubicBezTo>
                    <a:pt x="18" y="16"/>
                    <a:pt x="18" y="16"/>
                    <a:pt x="18" y="16"/>
                  </a:cubicBezTo>
                  <a:moveTo>
                    <a:pt x="36" y="11"/>
                  </a:moveTo>
                  <a:cubicBezTo>
                    <a:pt x="18" y="15"/>
                    <a:pt x="18" y="15"/>
                    <a:pt x="18" y="15"/>
                  </a:cubicBezTo>
                  <a:cubicBezTo>
                    <a:pt x="35" y="25"/>
                    <a:pt x="35" y="25"/>
                    <a:pt x="35" y="25"/>
                  </a:cubicBezTo>
                  <a:cubicBezTo>
                    <a:pt x="37" y="20"/>
                    <a:pt x="37" y="15"/>
                    <a:pt x="36" y="11"/>
                  </a:cubicBezTo>
                  <a:moveTo>
                    <a:pt x="20" y="0"/>
                  </a:moveTo>
                  <a:cubicBezTo>
                    <a:pt x="16" y="0"/>
                    <a:pt x="12" y="2"/>
                    <a:pt x="9" y="4"/>
                  </a:cubicBezTo>
                  <a:cubicBezTo>
                    <a:pt x="2" y="9"/>
                    <a:pt x="0" y="19"/>
                    <a:pt x="5" y="26"/>
                  </a:cubicBezTo>
                  <a:cubicBezTo>
                    <a:pt x="17" y="15"/>
                    <a:pt x="17" y="15"/>
                    <a:pt x="17" y="15"/>
                  </a:cubicBezTo>
                  <a:cubicBezTo>
                    <a:pt x="17" y="15"/>
                    <a:pt x="17" y="15"/>
                    <a:pt x="17" y="15"/>
                  </a:cubicBezTo>
                  <a:cubicBezTo>
                    <a:pt x="17" y="15"/>
                    <a:pt x="17" y="15"/>
                    <a:pt x="17" y="15"/>
                  </a:cubicBezTo>
                  <a:cubicBezTo>
                    <a:pt x="17" y="15"/>
                    <a:pt x="17" y="15"/>
                    <a:pt x="17" y="15"/>
                  </a:cubicBezTo>
                  <a:cubicBezTo>
                    <a:pt x="17" y="15"/>
                    <a:pt x="17" y="15"/>
                    <a:pt x="17" y="15"/>
                  </a:cubicBezTo>
                  <a:cubicBezTo>
                    <a:pt x="35" y="10"/>
                    <a:pt x="35" y="10"/>
                    <a:pt x="35" y="10"/>
                  </a:cubicBezTo>
                  <a:cubicBezTo>
                    <a:pt x="35" y="9"/>
                    <a:pt x="34" y="8"/>
                    <a:pt x="33" y="7"/>
                  </a:cubicBezTo>
                  <a:cubicBezTo>
                    <a:pt x="30" y="3"/>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26"/>
            <p:cNvSpPr>
              <a:spLocks noEditPoints="1"/>
            </p:cNvSpPr>
            <p:nvPr userDrawn="1"/>
          </p:nvSpPr>
          <p:spPr bwMode="auto">
            <a:xfrm>
              <a:off x="7912100" y="4419600"/>
              <a:ext cx="107950" cy="101600"/>
            </a:xfrm>
            <a:custGeom>
              <a:avLst/>
              <a:gdLst>
                <a:gd name="T0" fmla="*/ 18 w 36"/>
                <a:gd name="T1" fmla="*/ 19 h 34"/>
                <a:gd name="T2" fmla="*/ 27 w 36"/>
                <a:gd name="T3" fmla="*/ 32 h 34"/>
                <a:gd name="T4" fmla="*/ 29 w 36"/>
                <a:gd name="T5" fmla="*/ 31 h 34"/>
                <a:gd name="T6" fmla="*/ 33 w 36"/>
                <a:gd name="T7" fmla="*/ 26 h 34"/>
                <a:gd name="T8" fmla="*/ 22 w 36"/>
                <a:gd name="T9" fmla="*/ 21 h 34"/>
                <a:gd name="T10" fmla="*/ 18 w 36"/>
                <a:gd name="T11" fmla="*/ 19 h 34"/>
                <a:gd name="T12" fmla="*/ 36 w 36"/>
                <a:gd name="T13" fmla="*/ 16 h 34"/>
                <a:gd name="T14" fmla="*/ 19 w 36"/>
                <a:gd name="T15" fmla="*/ 18 h 34"/>
                <a:gd name="T16" fmla="*/ 23 w 36"/>
                <a:gd name="T17" fmla="*/ 20 h 34"/>
                <a:gd name="T18" fmla="*/ 34 w 36"/>
                <a:gd name="T19" fmla="*/ 26 h 34"/>
                <a:gd name="T20" fmla="*/ 36 w 36"/>
                <a:gd name="T21" fmla="*/ 16 h 34"/>
                <a:gd name="T22" fmla="*/ 6 w 36"/>
                <a:gd name="T23" fmla="*/ 5 h 34"/>
                <a:gd name="T24" fmla="*/ 5 w 36"/>
                <a:gd name="T25" fmla="*/ 27 h 34"/>
                <a:gd name="T26" fmla="*/ 19 w 36"/>
                <a:gd name="T27" fmla="*/ 34 h 34"/>
                <a:gd name="T28" fmla="*/ 27 w 36"/>
                <a:gd name="T29" fmla="*/ 32 h 34"/>
                <a:gd name="T30" fmla="*/ 17 w 36"/>
                <a:gd name="T31" fmla="*/ 18 h 34"/>
                <a:gd name="T32" fmla="*/ 6 w 36"/>
                <a:gd name="T33" fmla="*/ 5 h 34"/>
                <a:gd name="T34" fmla="*/ 24 w 36"/>
                <a:gd name="T35" fmla="*/ 0 h 34"/>
                <a:gd name="T36" fmla="*/ 22 w 36"/>
                <a:gd name="T37" fmla="*/ 13 h 34"/>
                <a:gd name="T38" fmla="*/ 33 w 36"/>
                <a:gd name="T39" fmla="*/ 7 h 34"/>
                <a:gd name="T40" fmla="*/ 33 w 36"/>
                <a:gd name="T41" fmla="*/ 7 h 34"/>
                <a:gd name="T42" fmla="*/ 24 w 36"/>
                <a:gd name="T43" fmla="*/ 0 h 34"/>
                <a:gd name="T44" fmla="*/ 19 w 36"/>
                <a:gd name="T45" fmla="*/ 0 h 34"/>
                <a:gd name="T46" fmla="*/ 9 w 36"/>
                <a:gd name="T47" fmla="*/ 3 h 34"/>
                <a:gd name="T48" fmla="*/ 7 w 36"/>
                <a:gd name="T49" fmla="*/ 5 h 34"/>
                <a:gd name="T50" fmla="*/ 18 w 36"/>
                <a:gd name="T51" fmla="*/ 18 h 34"/>
                <a:gd name="T52" fmla="*/ 36 w 36"/>
                <a:gd name="T53" fmla="*/ 15 h 34"/>
                <a:gd name="T54" fmla="*/ 34 w 36"/>
                <a:gd name="T55" fmla="*/ 8 h 34"/>
                <a:gd name="T56" fmla="*/ 21 w 36"/>
                <a:gd name="T57" fmla="*/ 14 h 34"/>
                <a:gd name="T58" fmla="*/ 24 w 36"/>
                <a:gd name="T59" fmla="*/ 0 h 34"/>
                <a:gd name="T60" fmla="*/ 19 w 36"/>
                <a:gd name="T6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4">
                  <a:moveTo>
                    <a:pt x="18" y="19"/>
                  </a:moveTo>
                  <a:cubicBezTo>
                    <a:pt x="27" y="32"/>
                    <a:pt x="27" y="32"/>
                    <a:pt x="27" y="32"/>
                  </a:cubicBezTo>
                  <a:cubicBezTo>
                    <a:pt x="28" y="32"/>
                    <a:pt x="29" y="31"/>
                    <a:pt x="29" y="31"/>
                  </a:cubicBezTo>
                  <a:cubicBezTo>
                    <a:pt x="31" y="29"/>
                    <a:pt x="32" y="28"/>
                    <a:pt x="33" y="26"/>
                  </a:cubicBezTo>
                  <a:cubicBezTo>
                    <a:pt x="22" y="21"/>
                    <a:pt x="22" y="21"/>
                    <a:pt x="22" y="21"/>
                  </a:cubicBezTo>
                  <a:cubicBezTo>
                    <a:pt x="18" y="19"/>
                    <a:pt x="18" y="19"/>
                    <a:pt x="18" y="19"/>
                  </a:cubicBezTo>
                  <a:moveTo>
                    <a:pt x="36" y="16"/>
                  </a:moveTo>
                  <a:cubicBezTo>
                    <a:pt x="19" y="18"/>
                    <a:pt x="19" y="18"/>
                    <a:pt x="19" y="18"/>
                  </a:cubicBezTo>
                  <a:cubicBezTo>
                    <a:pt x="23" y="20"/>
                    <a:pt x="23" y="20"/>
                    <a:pt x="23" y="20"/>
                  </a:cubicBezTo>
                  <a:cubicBezTo>
                    <a:pt x="34" y="26"/>
                    <a:pt x="34" y="26"/>
                    <a:pt x="34" y="26"/>
                  </a:cubicBezTo>
                  <a:cubicBezTo>
                    <a:pt x="36" y="23"/>
                    <a:pt x="36" y="19"/>
                    <a:pt x="36" y="16"/>
                  </a:cubicBezTo>
                  <a:moveTo>
                    <a:pt x="6" y="5"/>
                  </a:moveTo>
                  <a:cubicBezTo>
                    <a:pt x="1" y="11"/>
                    <a:pt x="0" y="20"/>
                    <a:pt x="5" y="27"/>
                  </a:cubicBezTo>
                  <a:cubicBezTo>
                    <a:pt x="9" y="32"/>
                    <a:pt x="14" y="34"/>
                    <a:pt x="19" y="34"/>
                  </a:cubicBezTo>
                  <a:cubicBezTo>
                    <a:pt x="22" y="34"/>
                    <a:pt x="24" y="33"/>
                    <a:pt x="27" y="32"/>
                  </a:cubicBezTo>
                  <a:cubicBezTo>
                    <a:pt x="17" y="18"/>
                    <a:pt x="17" y="18"/>
                    <a:pt x="17" y="18"/>
                  </a:cubicBezTo>
                  <a:cubicBezTo>
                    <a:pt x="6" y="5"/>
                    <a:pt x="6" y="5"/>
                    <a:pt x="6" y="5"/>
                  </a:cubicBezTo>
                  <a:moveTo>
                    <a:pt x="24" y="0"/>
                  </a:moveTo>
                  <a:cubicBezTo>
                    <a:pt x="22" y="13"/>
                    <a:pt x="22" y="13"/>
                    <a:pt x="22" y="13"/>
                  </a:cubicBezTo>
                  <a:cubicBezTo>
                    <a:pt x="33" y="7"/>
                    <a:pt x="33" y="7"/>
                    <a:pt x="33" y="7"/>
                  </a:cubicBezTo>
                  <a:cubicBezTo>
                    <a:pt x="33" y="7"/>
                    <a:pt x="33" y="7"/>
                    <a:pt x="33" y="7"/>
                  </a:cubicBezTo>
                  <a:cubicBezTo>
                    <a:pt x="31" y="3"/>
                    <a:pt x="27" y="1"/>
                    <a:pt x="24" y="0"/>
                  </a:cubicBezTo>
                  <a:moveTo>
                    <a:pt x="19" y="0"/>
                  </a:moveTo>
                  <a:cubicBezTo>
                    <a:pt x="15" y="0"/>
                    <a:pt x="12" y="1"/>
                    <a:pt x="9" y="3"/>
                  </a:cubicBezTo>
                  <a:cubicBezTo>
                    <a:pt x="8" y="4"/>
                    <a:pt x="7" y="4"/>
                    <a:pt x="7" y="5"/>
                  </a:cubicBezTo>
                  <a:cubicBezTo>
                    <a:pt x="18" y="18"/>
                    <a:pt x="18" y="18"/>
                    <a:pt x="18" y="18"/>
                  </a:cubicBezTo>
                  <a:cubicBezTo>
                    <a:pt x="36" y="15"/>
                    <a:pt x="36" y="15"/>
                    <a:pt x="36" y="15"/>
                  </a:cubicBezTo>
                  <a:cubicBezTo>
                    <a:pt x="36" y="12"/>
                    <a:pt x="35" y="10"/>
                    <a:pt x="34" y="8"/>
                  </a:cubicBezTo>
                  <a:cubicBezTo>
                    <a:pt x="21" y="14"/>
                    <a:pt x="21" y="14"/>
                    <a:pt x="21" y="14"/>
                  </a:cubicBezTo>
                  <a:cubicBezTo>
                    <a:pt x="24" y="0"/>
                    <a:pt x="24" y="0"/>
                    <a:pt x="24" y="0"/>
                  </a:cubicBezTo>
                  <a:cubicBezTo>
                    <a:pt x="22" y="0"/>
                    <a:pt x="21"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7"/>
            <p:cNvSpPr>
              <a:spLocks noEditPoints="1"/>
            </p:cNvSpPr>
            <p:nvPr userDrawn="1"/>
          </p:nvSpPr>
          <p:spPr bwMode="auto">
            <a:xfrm>
              <a:off x="7213600" y="3622675"/>
              <a:ext cx="111125" cy="101600"/>
            </a:xfrm>
            <a:custGeom>
              <a:avLst/>
              <a:gdLst>
                <a:gd name="T0" fmla="*/ 37 w 37"/>
                <a:gd name="T1" fmla="*/ 17 h 34"/>
                <a:gd name="T2" fmla="*/ 29 w 37"/>
                <a:gd name="T3" fmla="*/ 20 h 34"/>
                <a:gd name="T4" fmla="*/ 34 w 37"/>
                <a:gd name="T5" fmla="*/ 26 h 34"/>
                <a:gd name="T6" fmla="*/ 37 w 37"/>
                <a:gd name="T7" fmla="*/ 17 h 34"/>
                <a:gd name="T8" fmla="*/ 19 w 37"/>
                <a:gd name="T9" fmla="*/ 0 h 34"/>
                <a:gd name="T10" fmla="*/ 9 w 37"/>
                <a:gd name="T11" fmla="*/ 3 h 34"/>
                <a:gd name="T12" fmla="*/ 6 w 37"/>
                <a:gd name="T13" fmla="*/ 27 h 34"/>
                <a:gd name="T14" fmla="*/ 20 w 37"/>
                <a:gd name="T15" fmla="*/ 34 h 34"/>
                <a:gd name="T16" fmla="*/ 30 w 37"/>
                <a:gd name="T17" fmla="*/ 31 h 34"/>
                <a:gd name="T18" fmla="*/ 34 w 37"/>
                <a:gd name="T19" fmla="*/ 26 h 34"/>
                <a:gd name="T20" fmla="*/ 28 w 37"/>
                <a:gd name="T21" fmla="*/ 19 h 34"/>
                <a:gd name="T22" fmla="*/ 37 w 37"/>
                <a:gd name="T23" fmla="*/ 16 h 34"/>
                <a:gd name="T24" fmla="*/ 33 w 37"/>
                <a:gd name="T25" fmla="*/ 7 h 34"/>
                <a:gd name="T26" fmla="*/ 19 w 37"/>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4">
                  <a:moveTo>
                    <a:pt x="37" y="17"/>
                  </a:moveTo>
                  <a:cubicBezTo>
                    <a:pt x="29" y="20"/>
                    <a:pt x="29" y="20"/>
                    <a:pt x="29" y="20"/>
                  </a:cubicBezTo>
                  <a:cubicBezTo>
                    <a:pt x="34" y="26"/>
                    <a:pt x="34" y="26"/>
                    <a:pt x="34" y="26"/>
                  </a:cubicBezTo>
                  <a:cubicBezTo>
                    <a:pt x="36" y="23"/>
                    <a:pt x="37" y="20"/>
                    <a:pt x="37" y="17"/>
                  </a:cubicBezTo>
                  <a:moveTo>
                    <a:pt x="19" y="0"/>
                  </a:moveTo>
                  <a:cubicBezTo>
                    <a:pt x="16" y="0"/>
                    <a:pt x="12" y="1"/>
                    <a:pt x="9" y="3"/>
                  </a:cubicBezTo>
                  <a:cubicBezTo>
                    <a:pt x="2" y="9"/>
                    <a:pt x="0" y="20"/>
                    <a:pt x="6" y="27"/>
                  </a:cubicBezTo>
                  <a:cubicBezTo>
                    <a:pt x="9" y="32"/>
                    <a:pt x="14" y="34"/>
                    <a:pt x="20" y="34"/>
                  </a:cubicBezTo>
                  <a:cubicBezTo>
                    <a:pt x="23" y="34"/>
                    <a:pt x="27" y="33"/>
                    <a:pt x="30" y="31"/>
                  </a:cubicBezTo>
                  <a:cubicBezTo>
                    <a:pt x="31" y="29"/>
                    <a:pt x="33" y="28"/>
                    <a:pt x="34" y="26"/>
                  </a:cubicBezTo>
                  <a:cubicBezTo>
                    <a:pt x="28" y="19"/>
                    <a:pt x="28" y="19"/>
                    <a:pt x="28" y="19"/>
                  </a:cubicBezTo>
                  <a:cubicBezTo>
                    <a:pt x="37" y="16"/>
                    <a:pt x="37" y="16"/>
                    <a:pt x="37" y="16"/>
                  </a:cubicBezTo>
                  <a:cubicBezTo>
                    <a:pt x="37" y="13"/>
                    <a:pt x="35" y="9"/>
                    <a:pt x="33" y="7"/>
                  </a:cubicBezTo>
                  <a:cubicBezTo>
                    <a:pt x="30" y="2"/>
                    <a:pt x="25"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9"/>
            <p:cNvSpPr>
              <a:spLocks noEditPoints="1"/>
            </p:cNvSpPr>
            <p:nvPr userDrawn="1"/>
          </p:nvSpPr>
          <p:spPr bwMode="auto">
            <a:xfrm>
              <a:off x="10431463" y="2590800"/>
              <a:ext cx="107950" cy="104775"/>
            </a:xfrm>
            <a:custGeom>
              <a:avLst/>
              <a:gdLst>
                <a:gd name="T0" fmla="*/ 35 w 36"/>
                <a:gd name="T1" fmla="*/ 22 h 35"/>
                <a:gd name="T2" fmla="*/ 19 w 36"/>
                <a:gd name="T3" fmla="*/ 24 h 35"/>
                <a:gd name="T4" fmla="*/ 20 w 36"/>
                <a:gd name="T5" fmla="*/ 35 h 35"/>
                <a:gd name="T6" fmla="*/ 29 w 36"/>
                <a:gd name="T7" fmla="*/ 31 h 35"/>
                <a:gd name="T8" fmla="*/ 35 w 36"/>
                <a:gd name="T9" fmla="*/ 22 h 35"/>
                <a:gd name="T10" fmla="*/ 19 w 36"/>
                <a:gd name="T11" fmla="*/ 22 h 35"/>
                <a:gd name="T12" fmla="*/ 17 w 36"/>
                <a:gd name="T13" fmla="*/ 24 h 35"/>
                <a:gd name="T14" fmla="*/ 19 w 36"/>
                <a:gd name="T15" fmla="*/ 23 h 35"/>
                <a:gd name="T16" fmla="*/ 19 w 36"/>
                <a:gd name="T17" fmla="*/ 22 h 35"/>
                <a:gd name="T18" fmla="*/ 16 w 36"/>
                <a:gd name="T19" fmla="*/ 20 h 35"/>
                <a:gd name="T20" fmla="*/ 3 w 36"/>
                <a:gd name="T21" fmla="*/ 24 h 35"/>
                <a:gd name="T22" fmla="*/ 5 w 36"/>
                <a:gd name="T23" fmla="*/ 28 h 35"/>
                <a:gd name="T24" fmla="*/ 19 w 36"/>
                <a:gd name="T25" fmla="*/ 35 h 35"/>
                <a:gd name="T26" fmla="*/ 19 w 36"/>
                <a:gd name="T27" fmla="*/ 35 h 35"/>
                <a:gd name="T28" fmla="*/ 19 w 36"/>
                <a:gd name="T29" fmla="*/ 24 h 35"/>
                <a:gd name="T30" fmla="*/ 15 w 36"/>
                <a:gd name="T31" fmla="*/ 24 h 35"/>
                <a:gd name="T32" fmla="*/ 16 w 36"/>
                <a:gd name="T33" fmla="*/ 20 h 35"/>
                <a:gd name="T34" fmla="*/ 18 w 36"/>
                <a:gd name="T35" fmla="*/ 20 h 35"/>
                <a:gd name="T36" fmla="*/ 16 w 36"/>
                <a:gd name="T37" fmla="*/ 20 h 35"/>
                <a:gd name="T38" fmla="*/ 16 w 36"/>
                <a:gd name="T39" fmla="*/ 23 h 35"/>
                <a:gd name="T40" fmla="*/ 18 w 36"/>
                <a:gd name="T41" fmla="*/ 21 h 35"/>
                <a:gd name="T42" fmla="*/ 18 w 36"/>
                <a:gd name="T43" fmla="*/ 20 h 35"/>
                <a:gd name="T44" fmla="*/ 22 w 36"/>
                <a:gd name="T45" fmla="*/ 19 h 35"/>
                <a:gd name="T46" fmla="*/ 19 w 36"/>
                <a:gd name="T47" fmla="*/ 19 h 35"/>
                <a:gd name="T48" fmla="*/ 19 w 36"/>
                <a:gd name="T49" fmla="*/ 20 h 35"/>
                <a:gd name="T50" fmla="*/ 19 w 36"/>
                <a:gd name="T51" fmla="*/ 21 h 35"/>
                <a:gd name="T52" fmla="*/ 22 w 36"/>
                <a:gd name="T53" fmla="*/ 19 h 35"/>
                <a:gd name="T54" fmla="*/ 21 w 36"/>
                <a:gd name="T55" fmla="*/ 17 h 35"/>
                <a:gd name="T56" fmla="*/ 20 w 36"/>
                <a:gd name="T57" fmla="*/ 19 h 35"/>
                <a:gd name="T58" fmla="*/ 21 w 36"/>
                <a:gd name="T59" fmla="*/ 18 h 35"/>
                <a:gd name="T60" fmla="*/ 21 w 36"/>
                <a:gd name="T61" fmla="*/ 17 h 35"/>
                <a:gd name="T62" fmla="*/ 18 w 36"/>
                <a:gd name="T63" fmla="*/ 12 h 35"/>
                <a:gd name="T64" fmla="*/ 17 w 36"/>
                <a:gd name="T65" fmla="*/ 19 h 35"/>
                <a:gd name="T66" fmla="*/ 19 w 36"/>
                <a:gd name="T67" fmla="*/ 19 h 35"/>
                <a:gd name="T68" fmla="*/ 20 w 36"/>
                <a:gd name="T69" fmla="*/ 16 h 35"/>
                <a:gd name="T70" fmla="*/ 18 w 36"/>
                <a:gd name="T71" fmla="*/ 12 h 35"/>
                <a:gd name="T72" fmla="*/ 34 w 36"/>
                <a:gd name="T73" fmla="*/ 10 h 35"/>
                <a:gd name="T74" fmla="*/ 19 w 36"/>
                <a:gd name="T75" fmla="*/ 22 h 35"/>
                <a:gd name="T76" fmla="*/ 19 w 36"/>
                <a:gd name="T77" fmla="*/ 23 h 35"/>
                <a:gd name="T78" fmla="*/ 36 w 36"/>
                <a:gd name="T79" fmla="*/ 22 h 35"/>
                <a:gd name="T80" fmla="*/ 34 w 36"/>
                <a:gd name="T81" fmla="*/ 10 h 35"/>
                <a:gd name="T82" fmla="*/ 28 w 36"/>
                <a:gd name="T83" fmla="*/ 3 h 35"/>
                <a:gd name="T84" fmla="*/ 21 w 36"/>
                <a:gd name="T85" fmla="*/ 16 h 35"/>
                <a:gd name="T86" fmla="*/ 22 w 36"/>
                <a:gd name="T87" fmla="*/ 18 h 35"/>
                <a:gd name="T88" fmla="*/ 34 w 36"/>
                <a:gd name="T89" fmla="*/ 9 h 35"/>
                <a:gd name="T90" fmla="*/ 33 w 36"/>
                <a:gd name="T91" fmla="*/ 7 h 35"/>
                <a:gd name="T92" fmla="*/ 28 w 36"/>
                <a:gd name="T93" fmla="*/ 3 h 35"/>
                <a:gd name="T94" fmla="*/ 12 w 36"/>
                <a:gd name="T95" fmla="*/ 2 h 35"/>
                <a:gd name="T96" fmla="*/ 9 w 36"/>
                <a:gd name="T97" fmla="*/ 4 h 35"/>
                <a:gd name="T98" fmla="*/ 2 w 36"/>
                <a:gd name="T99" fmla="*/ 23 h 35"/>
                <a:gd name="T100" fmla="*/ 16 w 36"/>
                <a:gd name="T101" fmla="*/ 20 h 35"/>
                <a:gd name="T102" fmla="*/ 17 w 36"/>
                <a:gd name="T103" fmla="*/ 11 h 35"/>
                <a:gd name="T104" fmla="*/ 12 w 36"/>
                <a:gd name="T105" fmla="*/ 2 h 35"/>
                <a:gd name="T106" fmla="*/ 19 w 36"/>
                <a:gd name="T107" fmla="*/ 0 h 35"/>
                <a:gd name="T108" fmla="*/ 18 w 36"/>
                <a:gd name="T109" fmla="*/ 11 h 35"/>
                <a:gd name="T110" fmla="*/ 20 w 36"/>
                <a:gd name="T111" fmla="*/ 16 h 35"/>
                <a:gd name="T112" fmla="*/ 27 w 36"/>
                <a:gd name="T113" fmla="*/ 3 h 35"/>
                <a:gd name="T114" fmla="*/ 19 w 36"/>
                <a:gd name="T115" fmla="*/ 0 h 35"/>
                <a:gd name="T116" fmla="*/ 19 w 36"/>
                <a:gd name="T117" fmla="*/ 0 h 35"/>
                <a:gd name="T118" fmla="*/ 12 w 36"/>
                <a:gd name="T119" fmla="*/ 2 h 35"/>
                <a:gd name="T120" fmla="*/ 17 w 36"/>
                <a:gd name="T121" fmla="*/ 10 h 35"/>
                <a:gd name="T122" fmla="*/ 19 w 36"/>
                <a:gd name="T1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 h="35">
                  <a:moveTo>
                    <a:pt x="35" y="22"/>
                  </a:moveTo>
                  <a:cubicBezTo>
                    <a:pt x="19" y="24"/>
                    <a:pt x="19" y="24"/>
                    <a:pt x="19" y="24"/>
                  </a:cubicBezTo>
                  <a:cubicBezTo>
                    <a:pt x="20" y="35"/>
                    <a:pt x="20" y="35"/>
                    <a:pt x="20" y="35"/>
                  </a:cubicBezTo>
                  <a:cubicBezTo>
                    <a:pt x="23" y="35"/>
                    <a:pt x="26" y="34"/>
                    <a:pt x="29" y="31"/>
                  </a:cubicBezTo>
                  <a:cubicBezTo>
                    <a:pt x="32" y="29"/>
                    <a:pt x="34" y="26"/>
                    <a:pt x="35" y="22"/>
                  </a:cubicBezTo>
                  <a:moveTo>
                    <a:pt x="19" y="22"/>
                  </a:moveTo>
                  <a:cubicBezTo>
                    <a:pt x="17" y="24"/>
                    <a:pt x="17" y="24"/>
                    <a:pt x="17" y="24"/>
                  </a:cubicBezTo>
                  <a:cubicBezTo>
                    <a:pt x="19" y="23"/>
                    <a:pt x="19" y="23"/>
                    <a:pt x="19" y="23"/>
                  </a:cubicBezTo>
                  <a:cubicBezTo>
                    <a:pt x="19" y="22"/>
                    <a:pt x="19" y="22"/>
                    <a:pt x="19" y="22"/>
                  </a:cubicBezTo>
                  <a:moveTo>
                    <a:pt x="16" y="20"/>
                  </a:moveTo>
                  <a:cubicBezTo>
                    <a:pt x="3" y="24"/>
                    <a:pt x="3" y="24"/>
                    <a:pt x="3" y="24"/>
                  </a:cubicBezTo>
                  <a:cubicBezTo>
                    <a:pt x="3" y="25"/>
                    <a:pt x="4" y="27"/>
                    <a:pt x="5" y="28"/>
                  </a:cubicBezTo>
                  <a:cubicBezTo>
                    <a:pt x="8" y="33"/>
                    <a:pt x="14" y="35"/>
                    <a:pt x="19" y="35"/>
                  </a:cubicBezTo>
                  <a:cubicBezTo>
                    <a:pt x="19" y="35"/>
                    <a:pt x="19" y="35"/>
                    <a:pt x="19" y="35"/>
                  </a:cubicBezTo>
                  <a:cubicBezTo>
                    <a:pt x="19" y="24"/>
                    <a:pt x="19" y="24"/>
                    <a:pt x="19" y="24"/>
                  </a:cubicBezTo>
                  <a:cubicBezTo>
                    <a:pt x="15" y="24"/>
                    <a:pt x="15" y="24"/>
                    <a:pt x="15" y="24"/>
                  </a:cubicBezTo>
                  <a:cubicBezTo>
                    <a:pt x="16" y="20"/>
                    <a:pt x="16" y="20"/>
                    <a:pt x="16" y="20"/>
                  </a:cubicBezTo>
                  <a:moveTo>
                    <a:pt x="18" y="20"/>
                  </a:moveTo>
                  <a:cubicBezTo>
                    <a:pt x="16" y="20"/>
                    <a:pt x="16" y="20"/>
                    <a:pt x="16" y="20"/>
                  </a:cubicBezTo>
                  <a:cubicBezTo>
                    <a:pt x="16" y="23"/>
                    <a:pt x="16" y="23"/>
                    <a:pt x="16" y="23"/>
                  </a:cubicBezTo>
                  <a:cubicBezTo>
                    <a:pt x="18" y="21"/>
                    <a:pt x="18" y="21"/>
                    <a:pt x="18" y="21"/>
                  </a:cubicBezTo>
                  <a:cubicBezTo>
                    <a:pt x="18" y="20"/>
                    <a:pt x="18" y="20"/>
                    <a:pt x="18" y="20"/>
                  </a:cubicBezTo>
                  <a:moveTo>
                    <a:pt x="22" y="19"/>
                  </a:moveTo>
                  <a:cubicBezTo>
                    <a:pt x="19" y="19"/>
                    <a:pt x="19" y="19"/>
                    <a:pt x="19" y="19"/>
                  </a:cubicBezTo>
                  <a:cubicBezTo>
                    <a:pt x="19" y="20"/>
                    <a:pt x="19" y="20"/>
                    <a:pt x="19" y="20"/>
                  </a:cubicBezTo>
                  <a:cubicBezTo>
                    <a:pt x="19" y="21"/>
                    <a:pt x="19" y="21"/>
                    <a:pt x="19" y="21"/>
                  </a:cubicBezTo>
                  <a:cubicBezTo>
                    <a:pt x="22" y="19"/>
                    <a:pt x="22" y="19"/>
                    <a:pt x="22" y="19"/>
                  </a:cubicBezTo>
                  <a:moveTo>
                    <a:pt x="21" y="17"/>
                  </a:moveTo>
                  <a:cubicBezTo>
                    <a:pt x="20" y="19"/>
                    <a:pt x="20" y="19"/>
                    <a:pt x="20" y="19"/>
                  </a:cubicBezTo>
                  <a:cubicBezTo>
                    <a:pt x="21" y="18"/>
                    <a:pt x="21" y="18"/>
                    <a:pt x="21" y="18"/>
                  </a:cubicBezTo>
                  <a:cubicBezTo>
                    <a:pt x="21" y="17"/>
                    <a:pt x="21" y="17"/>
                    <a:pt x="21" y="17"/>
                  </a:cubicBezTo>
                  <a:moveTo>
                    <a:pt x="18" y="12"/>
                  </a:moveTo>
                  <a:cubicBezTo>
                    <a:pt x="17" y="19"/>
                    <a:pt x="17" y="19"/>
                    <a:pt x="17" y="19"/>
                  </a:cubicBezTo>
                  <a:cubicBezTo>
                    <a:pt x="19" y="19"/>
                    <a:pt x="19" y="19"/>
                    <a:pt x="19" y="19"/>
                  </a:cubicBezTo>
                  <a:cubicBezTo>
                    <a:pt x="20" y="16"/>
                    <a:pt x="20" y="16"/>
                    <a:pt x="20" y="16"/>
                  </a:cubicBezTo>
                  <a:cubicBezTo>
                    <a:pt x="18" y="12"/>
                    <a:pt x="18" y="12"/>
                    <a:pt x="18" y="12"/>
                  </a:cubicBezTo>
                  <a:moveTo>
                    <a:pt x="34" y="10"/>
                  </a:moveTo>
                  <a:cubicBezTo>
                    <a:pt x="19" y="22"/>
                    <a:pt x="19" y="22"/>
                    <a:pt x="19" y="22"/>
                  </a:cubicBezTo>
                  <a:cubicBezTo>
                    <a:pt x="19" y="23"/>
                    <a:pt x="19" y="23"/>
                    <a:pt x="19" y="23"/>
                  </a:cubicBezTo>
                  <a:cubicBezTo>
                    <a:pt x="36" y="22"/>
                    <a:pt x="36" y="22"/>
                    <a:pt x="36" y="22"/>
                  </a:cubicBezTo>
                  <a:cubicBezTo>
                    <a:pt x="36" y="18"/>
                    <a:pt x="36" y="13"/>
                    <a:pt x="34" y="10"/>
                  </a:cubicBezTo>
                  <a:moveTo>
                    <a:pt x="28" y="3"/>
                  </a:moveTo>
                  <a:cubicBezTo>
                    <a:pt x="21" y="16"/>
                    <a:pt x="21" y="16"/>
                    <a:pt x="21" y="16"/>
                  </a:cubicBezTo>
                  <a:cubicBezTo>
                    <a:pt x="22" y="18"/>
                    <a:pt x="22" y="18"/>
                    <a:pt x="22" y="18"/>
                  </a:cubicBezTo>
                  <a:cubicBezTo>
                    <a:pt x="34" y="9"/>
                    <a:pt x="34" y="9"/>
                    <a:pt x="34" y="9"/>
                  </a:cubicBezTo>
                  <a:cubicBezTo>
                    <a:pt x="33" y="9"/>
                    <a:pt x="33" y="8"/>
                    <a:pt x="33" y="7"/>
                  </a:cubicBezTo>
                  <a:cubicBezTo>
                    <a:pt x="31" y="6"/>
                    <a:pt x="30" y="4"/>
                    <a:pt x="28" y="3"/>
                  </a:cubicBezTo>
                  <a:moveTo>
                    <a:pt x="12" y="2"/>
                  </a:moveTo>
                  <a:cubicBezTo>
                    <a:pt x="11" y="2"/>
                    <a:pt x="10" y="3"/>
                    <a:pt x="9" y="4"/>
                  </a:cubicBezTo>
                  <a:cubicBezTo>
                    <a:pt x="2" y="8"/>
                    <a:pt x="0" y="16"/>
                    <a:pt x="2" y="23"/>
                  </a:cubicBezTo>
                  <a:cubicBezTo>
                    <a:pt x="16" y="20"/>
                    <a:pt x="16" y="20"/>
                    <a:pt x="16" y="20"/>
                  </a:cubicBezTo>
                  <a:cubicBezTo>
                    <a:pt x="17" y="11"/>
                    <a:pt x="17" y="11"/>
                    <a:pt x="17" y="11"/>
                  </a:cubicBezTo>
                  <a:cubicBezTo>
                    <a:pt x="12" y="2"/>
                    <a:pt x="12" y="2"/>
                    <a:pt x="12" y="2"/>
                  </a:cubicBezTo>
                  <a:moveTo>
                    <a:pt x="19" y="0"/>
                  </a:moveTo>
                  <a:cubicBezTo>
                    <a:pt x="18" y="11"/>
                    <a:pt x="18" y="11"/>
                    <a:pt x="18" y="11"/>
                  </a:cubicBezTo>
                  <a:cubicBezTo>
                    <a:pt x="20" y="16"/>
                    <a:pt x="20" y="16"/>
                    <a:pt x="20" y="16"/>
                  </a:cubicBezTo>
                  <a:cubicBezTo>
                    <a:pt x="27" y="3"/>
                    <a:pt x="27" y="3"/>
                    <a:pt x="27" y="3"/>
                  </a:cubicBezTo>
                  <a:cubicBezTo>
                    <a:pt x="25" y="1"/>
                    <a:pt x="22" y="1"/>
                    <a:pt x="19" y="0"/>
                  </a:cubicBezTo>
                  <a:moveTo>
                    <a:pt x="19" y="0"/>
                  </a:moveTo>
                  <a:cubicBezTo>
                    <a:pt x="16" y="0"/>
                    <a:pt x="14" y="1"/>
                    <a:pt x="12" y="2"/>
                  </a:cubicBezTo>
                  <a:cubicBezTo>
                    <a:pt x="17" y="10"/>
                    <a:pt x="17" y="10"/>
                    <a:pt x="17" y="10"/>
                  </a:cubicBezTo>
                  <a:cubicBezTo>
                    <a:pt x="19"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32"/>
            <p:cNvSpPr>
              <a:spLocks noEditPoints="1"/>
            </p:cNvSpPr>
            <p:nvPr userDrawn="1"/>
          </p:nvSpPr>
          <p:spPr bwMode="auto">
            <a:xfrm>
              <a:off x="10471150" y="3214688"/>
              <a:ext cx="107950" cy="100013"/>
            </a:xfrm>
            <a:custGeom>
              <a:avLst/>
              <a:gdLst>
                <a:gd name="T0" fmla="*/ 16 w 36"/>
                <a:gd name="T1" fmla="*/ 21 h 34"/>
                <a:gd name="T2" fmla="*/ 9 w 36"/>
                <a:gd name="T3" fmla="*/ 32 h 34"/>
                <a:gd name="T4" fmla="*/ 18 w 36"/>
                <a:gd name="T5" fmla="*/ 34 h 34"/>
                <a:gd name="T6" fmla="*/ 23 w 36"/>
                <a:gd name="T7" fmla="*/ 34 h 34"/>
                <a:gd name="T8" fmla="*/ 16 w 36"/>
                <a:gd name="T9" fmla="*/ 21 h 34"/>
                <a:gd name="T10" fmla="*/ 1 w 36"/>
                <a:gd name="T11" fmla="*/ 13 h 34"/>
                <a:gd name="T12" fmla="*/ 4 w 36"/>
                <a:gd name="T13" fmla="*/ 27 h 34"/>
                <a:gd name="T14" fmla="*/ 8 w 36"/>
                <a:gd name="T15" fmla="*/ 31 h 34"/>
                <a:gd name="T16" fmla="*/ 16 w 36"/>
                <a:gd name="T17" fmla="*/ 21 h 34"/>
                <a:gd name="T18" fmla="*/ 1 w 36"/>
                <a:gd name="T19" fmla="*/ 13 h 34"/>
                <a:gd name="T20" fmla="*/ 35 w 36"/>
                <a:gd name="T21" fmla="*/ 13 h 34"/>
                <a:gd name="T22" fmla="*/ 28 w 36"/>
                <a:gd name="T23" fmla="*/ 13 h 34"/>
                <a:gd name="T24" fmla="*/ 17 w 36"/>
                <a:gd name="T25" fmla="*/ 21 h 34"/>
                <a:gd name="T26" fmla="*/ 23 w 36"/>
                <a:gd name="T27" fmla="*/ 34 h 34"/>
                <a:gd name="T28" fmla="*/ 28 w 36"/>
                <a:gd name="T29" fmla="*/ 31 h 34"/>
                <a:gd name="T30" fmla="*/ 34 w 36"/>
                <a:gd name="T31" fmla="*/ 22 h 34"/>
                <a:gd name="T32" fmla="*/ 27 w 36"/>
                <a:gd name="T33" fmla="*/ 17 h 34"/>
                <a:gd name="T34" fmla="*/ 27 w 36"/>
                <a:gd name="T35" fmla="*/ 16 h 34"/>
                <a:gd name="T36" fmla="*/ 35 w 36"/>
                <a:gd name="T37" fmla="*/ 22 h 34"/>
                <a:gd name="T38" fmla="*/ 35 w 36"/>
                <a:gd name="T39" fmla="*/ 13 h 34"/>
                <a:gd name="T40" fmla="*/ 33 w 36"/>
                <a:gd name="T41" fmla="*/ 9 h 34"/>
                <a:gd name="T42" fmla="*/ 28 w 36"/>
                <a:gd name="T43" fmla="*/ 12 h 34"/>
                <a:gd name="T44" fmla="*/ 35 w 36"/>
                <a:gd name="T45" fmla="*/ 12 h 34"/>
                <a:gd name="T46" fmla="*/ 33 w 36"/>
                <a:gd name="T47" fmla="*/ 9 h 34"/>
                <a:gd name="T48" fmla="*/ 13 w 36"/>
                <a:gd name="T49" fmla="*/ 1 h 34"/>
                <a:gd name="T50" fmla="*/ 8 w 36"/>
                <a:gd name="T51" fmla="*/ 3 h 34"/>
                <a:gd name="T52" fmla="*/ 2 w 36"/>
                <a:gd name="T53" fmla="*/ 12 h 34"/>
                <a:gd name="T54" fmla="*/ 16 w 36"/>
                <a:gd name="T55" fmla="*/ 20 h 34"/>
                <a:gd name="T56" fmla="*/ 27 w 36"/>
                <a:gd name="T57" fmla="*/ 13 h 34"/>
                <a:gd name="T58" fmla="*/ 14 w 36"/>
                <a:gd name="T59" fmla="*/ 13 h 34"/>
                <a:gd name="T60" fmla="*/ 13 w 36"/>
                <a:gd name="T61" fmla="*/ 1 h 34"/>
                <a:gd name="T62" fmla="*/ 18 w 36"/>
                <a:gd name="T63" fmla="*/ 0 h 34"/>
                <a:gd name="T64" fmla="*/ 14 w 36"/>
                <a:gd name="T65" fmla="*/ 0 h 34"/>
                <a:gd name="T66" fmla="*/ 15 w 36"/>
                <a:gd name="T67" fmla="*/ 12 h 34"/>
                <a:gd name="T68" fmla="*/ 27 w 36"/>
                <a:gd name="T69" fmla="*/ 12 h 34"/>
                <a:gd name="T70" fmla="*/ 33 w 36"/>
                <a:gd name="T71" fmla="*/ 8 h 34"/>
                <a:gd name="T72" fmla="*/ 32 w 36"/>
                <a:gd name="T73" fmla="*/ 7 h 34"/>
                <a:gd name="T74" fmla="*/ 18 w 36"/>
                <a:gd name="T7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4">
                  <a:moveTo>
                    <a:pt x="16" y="21"/>
                  </a:moveTo>
                  <a:cubicBezTo>
                    <a:pt x="9" y="32"/>
                    <a:pt x="9" y="32"/>
                    <a:pt x="9" y="32"/>
                  </a:cubicBezTo>
                  <a:cubicBezTo>
                    <a:pt x="12" y="33"/>
                    <a:pt x="15" y="34"/>
                    <a:pt x="18" y="34"/>
                  </a:cubicBezTo>
                  <a:cubicBezTo>
                    <a:pt x="20" y="34"/>
                    <a:pt x="21" y="34"/>
                    <a:pt x="23" y="34"/>
                  </a:cubicBezTo>
                  <a:cubicBezTo>
                    <a:pt x="16" y="21"/>
                    <a:pt x="16" y="21"/>
                    <a:pt x="16" y="21"/>
                  </a:cubicBezTo>
                  <a:moveTo>
                    <a:pt x="1" y="13"/>
                  </a:moveTo>
                  <a:cubicBezTo>
                    <a:pt x="0" y="18"/>
                    <a:pt x="1" y="23"/>
                    <a:pt x="4" y="27"/>
                  </a:cubicBezTo>
                  <a:cubicBezTo>
                    <a:pt x="5" y="29"/>
                    <a:pt x="7" y="30"/>
                    <a:pt x="8" y="31"/>
                  </a:cubicBezTo>
                  <a:cubicBezTo>
                    <a:pt x="16" y="21"/>
                    <a:pt x="16" y="21"/>
                    <a:pt x="16" y="21"/>
                  </a:cubicBezTo>
                  <a:cubicBezTo>
                    <a:pt x="1" y="13"/>
                    <a:pt x="1" y="13"/>
                    <a:pt x="1" y="13"/>
                  </a:cubicBezTo>
                  <a:moveTo>
                    <a:pt x="35" y="13"/>
                  </a:moveTo>
                  <a:cubicBezTo>
                    <a:pt x="28" y="13"/>
                    <a:pt x="28" y="13"/>
                    <a:pt x="28" y="13"/>
                  </a:cubicBezTo>
                  <a:cubicBezTo>
                    <a:pt x="17" y="21"/>
                    <a:pt x="17" y="21"/>
                    <a:pt x="17" y="21"/>
                  </a:cubicBezTo>
                  <a:cubicBezTo>
                    <a:pt x="23" y="34"/>
                    <a:pt x="23" y="34"/>
                    <a:pt x="23" y="34"/>
                  </a:cubicBezTo>
                  <a:cubicBezTo>
                    <a:pt x="25" y="33"/>
                    <a:pt x="27" y="32"/>
                    <a:pt x="28" y="31"/>
                  </a:cubicBezTo>
                  <a:cubicBezTo>
                    <a:pt x="31" y="29"/>
                    <a:pt x="33" y="26"/>
                    <a:pt x="34" y="22"/>
                  </a:cubicBezTo>
                  <a:cubicBezTo>
                    <a:pt x="27" y="17"/>
                    <a:pt x="27" y="17"/>
                    <a:pt x="27" y="17"/>
                  </a:cubicBezTo>
                  <a:cubicBezTo>
                    <a:pt x="27" y="16"/>
                    <a:pt x="27" y="16"/>
                    <a:pt x="27" y="16"/>
                  </a:cubicBezTo>
                  <a:cubicBezTo>
                    <a:pt x="35" y="22"/>
                    <a:pt x="35" y="22"/>
                    <a:pt x="35" y="22"/>
                  </a:cubicBezTo>
                  <a:cubicBezTo>
                    <a:pt x="36" y="19"/>
                    <a:pt x="36" y="16"/>
                    <a:pt x="35" y="13"/>
                  </a:cubicBezTo>
                  <a:moveTo>
                    <a:pt x="33" y="9"/>
                  </a:moveTo>
                  <a:cubicBezTo>
                    <a:pt x="28" y="12"/>
                    <a:pt x="28" y="12"/>
                    <a:pt x="28" y="12"/>
                  </a:cubicBezTo>
                  <a:cubicBezTo>
                    <a:pt x="35" y="12"/>
                    <a:pt x="35" y="12"/>
                    <a:pt x="35" y="12"/>
                  </a:cubicBezTo>
                  <a:cubicBezTo>
                    <a:pt x="34" y="11"/>
                    <a:pt x="34" y="10"/>
                    <a:pt x="33" y="9"/>
                  </a:cubicBezTo>
                  <a:moveTo>
                    <a:pt x="13" y="1"/>
                  </a:moveTo>
                  <a:cubicBezTo>
                    <a:pt x="11" y="1"/>
                    <a:pt x="10" y="2"/>
                    <a:pt x="8" y="3"/>
                  </a:cubicBezTo>
                  <a:cubicBezTo>
                    <a:pt x="5" y="6"/>
                    <a:pt x="3" y="9"/>
                    <a:pt x="2" y="12"/>
                  </a:cubicBezTo>
                  <a:cubicBezTo>
                    <a:pt x="16" y="20"/>
                    <a:pt x="16" y="20"/>
                    <a:pt x="16" y="20"/>
                  </a:cubicBezTo>
                  <a:cubicBezTo>
                    <a:pt x="27" y="13"/>
                    <a:pt x="27" y="13"/>
                    <a:pt x="27" y="13"/>
                  </a:cubicBezTo>
                  <a:cubicBezTo>
                    <a:pt x="14" y="13"/>
                    <a:pt x="14" y="13"/>
                    <a:pt x="14" y="13"/>
                  </a:cubicBezTo>
                  <a:cubicBezTo>
                    <a:pt x="13" y="1"/>
                    <a:pt x="13" y="1"/>
                    <a:pt x="13" y="1"/>
                  </a:cubicBezTo>
                  <a:moveTo>
                    <a:pt x="18" y="0"/>
                  </a:moveTo>
                  <a:cubicBezTo>
                    <a:pt x="17" y="0"/>
                    <a:pt x="15" y="0"/>
                    <a:pt x="14" y="0"/>
                  </a:cubicBezTo>
                  <a:cubicBezTo>
                    <a:pt x="15" y="12"/>
                    <a:pt x="15" y="12"/>
                    <a:pt x="15" y="12"/>
                  </a:cubicBezTo>
                  <a:cubicBezTo>
                    <a:pt x="27" y="12"/>
                    <a:pt x="27" y="12"/>
                    <a:pt x="27" y="12"/>
                  </a:cubicBezTo>
                  <a:cubicBezTo>
                    <a:pt x="33" y="8"/>
                    <a:pt x="33" y="8"/>
                    <a:pt x="33" y="8"/>
                  </a:cubicBezTo>
                  <a:cubicBezTo>
                    <a:pt x="33" y="8"/>
                    <a:pt x="32" y="7"/>
                    <a:pt x="32" y="7"/>
                  </a:cubicBezTo>
                  <a:cubicBezTo>
                    <a:pt x="29" y="2"/>
                    <a:pt x="23"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35"/>
            <p:cNvSpPr>
              <a:spLocks noEditPoints="1"/>
            </p:cNvSpPr>
            <p:nvPr userDrawn="1"/>
          </p:nvSpPr>
          <p:spPr bwMode="auto">
            <a:xfrm>
              <a:off x="9159875" y="5030788"/>
              <a:ext cx="104775" cy="101600"/>
            </a:xfrm>
            <a:custGeom>
              <a:avLst/>
              <a:gdLst>
                <a:gd name="T0" fmla="*/ 0 w 35"/>
                <a:gd name="T1" fmla="*/ 14 h 34"/>
                <a:gd name="T2" fmla="*/ 3 w 35"/>
                <a:gd name="T3" fmla="*/ 26 h 34"/>
                <a:gd name="T4" fmla="*/ 14 w 35"/>
                <a:gd name="T5" fmla="*/ 20 h 34"/>
                <a:gd name="T6" fmla="*/ 0 w 35"/>
                <a:gd name="T7" fmla="*/ 14 h 34"/>
                <a:gd name="T8" fmla="*/ 15 w 35"/>
                <a:gd name="T9" fmla="*/ 0 h 34"/>
                <a:gd name="T10" fmla="*/ 7 w 35"/>
                <a:gd name="T11" fmla="*/ 3 h 34"/>
                <a:gd name="T12" fmla="*/ 1 w 35"/>
                <a:gd name="T13" fmla="*/ 13 h 34"/>
                <a:gd name="T14" fmla="*/ 15 w 35"/>
                <a:gd name="T15" fmla="*/ 20 h 34"/>
                <a:gd name="T16" fmla="*/ 18 w 35"/>
                <a:gd name="T17" fmla="*/ 18 h 34"/>
                <a:gd name="T18" fmla="*/ 18 w 35"/>
                <a:gd name="T19" fmla="*/ 19 h 34"/>
                <a:gd name="T20" fmla="*/ 15 w 35"/>
                <a:gd name="T21" fmla="*/ 20 h 34"/>
                <a:gd name="T22" fmla="*/ 22 w 35"/>
                <a:gd name="T23" fmla="*/ 24 h 34"/>
                <a:gd name="T24" fmla="*/ 15 w 35"/>
                <a:gd name="T25" fmla="*/ 0 h 34"/>
                <a:gd name="T26" fmla="*/ 17 w 35"/>
                <a:gd name="T27" fmla="*/ 0 h 34"/>
                <a:gd name="T28" fmla="*/ 15 w 35"/>
                <a:gd name="T29" fmla="*/ 0 h 34"/>
                <a:gd name="T30" fmla="*/ 23 w 35"/>
                <a:gd name="T31" fmla="*/ 25 h 34"/>
                <a:gd name="T32" fmla="*/ 15 w 35"/>
                <a:gd name="T33" fmla="*/ 21 h 34"/>
                <a:gd name="T34" fmla="*/ 3 w 35"/>
                <a:gd name="T35" fmla="*/ 27 h 34"/>
                <a:gd name="T36" fmla="*/ 4 w 35"/>
                <a:gd name="T37" fmla="*/ 27 h 34"/>
                <a:gd name="T38" fmla="*/ 17 w 35"/>
                <a:gd name="T39" fmla="*/ 34 h 34"/>
                <a:gd name="T40" fmla="*/ 28 w 35"/>
                <a:gd name="T41" fmla="*/ 31 h 34"/>
                <a:gd name="T42" fmla="*/ 35 w 35"/>
                <a:gd name="T43" fmla="*/ 17 h 34"/>
                <a:gd name="T44" fmla="*/ 22 w 35"/>
                <a:gd name="T45" fmla="*/ 18 h 34"/>
                <a:gd name="T46" fmla="*/ 21 w 35"/>
                <a:gd name="T47" fmla="*/ 17 h 34"/>
                <a:gd name="T48" fmla="*/ 35 w 35"/>
                <a:gd name="T49" fmla="*/ 16 h 34"/>
                <a:gd name="T50" fmla="*/ 31 w 35"/>
                <a:gd name="T51" fmla="*/ 7 h 34"/>
                <a:gd name="T52" fmla="*/ 17 w 35"/>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0" y="14"/>
                  </a:moveTo>
                  <a:cubicBezTo>
                    <a:pt x="0" y="18"/>
                    <a:pt x="0" y="22"/>
                    <a:pt x="3" y="26"/>
                  </a:cubicBezTo>
                  <a:cubicBezTo>
                    <a:pt x="14" y="20"/>
                    <a:pt x="14" y="20"/>
                    <a:pt x="14" y="20"/>
                  </a:cubicBezTo>
                  <a:cubicBezTo>
                    <a:pt x="0" y="14"/>
                    <a:pt x="0" y="14"/>
                    <a:pt x="0" y="14"/>
                  </a:cubicBezTo>
                  <a:moveTo>
                    <a:pt x="15" y="0"/>
                  </a:moveTo>
                  <a:cubicBezTo>
                    <a:pt x="12" y="0"/>
                    <a:pt x="9" y="1"/>
                    <a:pt x="7" y="3"/>
                  </a:cubicBezTo>
                  <a:cubicBezTo>
                    <a:pt x="4" y="6"/>
                    <a:pt x="1" y="9"/>
                    <a:pt x="1" y="13"/>
                  </a:cubicBezTo>
                  <a:cubicBezTo>
                    <a:pt x="15" y="20"/>
                    <a:pt x="15" y="20"/>
                    <a:pt x="15" y="20"/>
                  </a:cubicBezTo>
                  <a:cubicBezTo>
                    <a:pt x="18" y="18"/>
                    <a:pt x="18" y="18"/>
                    <a:pt x="18" y="18"/>
                  </a:cubicBezTo>
                  <a:cubicBezTo>
                    <a:pt x="18" y="19"/>
                    <a:pt x="18" y="19"/>
                    <a:pt x="18" y="19"/>
                  </a:cubicBezTo>
                  <a:cubicBezTo>
                    <a:pt x="15" y="20"/>
                    <a:pt x="15" y="20"/>
                    <a:pt x="15" y="20"/>
                  </a:cubicBezTo>
                  <a:cubicBezTo>
                    <a:pt x="22" y="24"/>
                    <a:pt x="22" y="24"/>
                    <a:pt x="22" y="24"/>
                  </a:cubicBezTo>
                  <a:cubicBezTo>
                    <a:pt x="15" y="0"/>
                    <a:pt x="15" y="0"/>
                    <a:pt x="15" y="0"/>
                  </a:cubicBezTo>
                  <a:moveTo>
                    <a:pt x="17" y="0"/>
                  </a:moveTo>
                  <a:cubicBezTo>
                    <a:pt x="17" y="0"/>
                    <a:pt x="16" y="0"/>
                    <a:pt x="15" y="0"/>
                  </a:cubicBezTo>
                  <a:cubicBezTo>
                    <a:pt x="23" y="25"/>
                    <a:pt x="23" y="25"/>
                    <a:pt x="23" y="25"/>
                  </a:cubicBezTo>
                  <a:cubicBezTo>
                    <a:pt x="15" y="21"/>
                    <a:pt x="15" y="21"/>
                    <a:pt x="15" y="21"/>
                  </a:cubicBezTo>
                  <a:cubicBezTo>
                    <a:pt x="3" y="27"/>
                    <a:pt x="3" y="27"/>
                    <a:pt x="3" y="27"/>
                  </a:cubicBezTo>
                  <a:cubicBezTo>
                    <a:pt x="3" y="27"/>
                    <a:pt x="3" y="27"/>
                    <a:pt x="4" y="27"/>
                  </a:cubicBezTo>
                  <a:cubicBezTo>
                    <a:pt x="7" y="32"/>
                    <a:pt x="12" y="34"/>
                    <a:pt x="17" y="34"/>
                  </a:cubicBezTo>
                  <a:cubicBezTo>
                    <a:pt x="21" y="34"/>
                    <a:pt x="25" y="33"/>
                    <a:pt x="28" y="31"/>
                  </a:cubicBezTo>
                  <a:cubicBezTo>
                    <a:pt x="32" y="27"/>
                    <a:pt x="35" y="22"/>
                    <a:pt x="35" y="17"/>
                  </a:cubicBezTo>
                  <a:cubicBezTo>
                    <a:pt x="22" y="18"/>
                    <a:pt x="22" y="18"/>
                    <a:pt x="22" y="18"/>
                  </a:cubicBezTo>
                  <a:cubicBezTo>
                    <a:pt x="21" y="17"/>
                    <a:pt x="21" y="17"/>
                    <a:pt x="21" y="17"/>
                  </a:cubicBezTo>
                  <a:cubicBezTo>
                    <a:pt x="35" y="16"/>
                    <a:pt x="35" y="16"/>
                    <a:pt x="35" y="16"/>
                  </a:cubicBezTo>
                  <a:cubicBezTo>
                    <a:pt x="34" y="13"/>
                    <a:pt x="33" y="9"/>
                    <a:pt x="31" y="7"/>
                  </a:cubicBezTo>
                  <a:cubicBezTo>
                    <a:pt x="28" y="2"/>
                    <a:pt x="23"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37"/>
            <p:cNvSpPr>
              <a:spLocks noEditPoints="1"/>
            </p:cNvSpPr>
            <p:nvPr userDrawn="1"/>
          </p:nvSpPr>
          <p:spPr bwMode="auto">
            <a:xfrm>
              <a:off x="9007475" y="2489200"/>
              <a:ext cx="111125" cy="104775"/>
            </a:xfrm>
            <a:custGeom>
              <a:avLst/>
              <a:gdLst>
                <a:gd name="T0" fmla="*/ 21 w 37"/>
                <a:gd name="T1" fmla="*/ 12 h 35"/>
                <a:gd name="T2" fmla="*/ 12 w 37"/>
                <a:gd name="T3" fmla="*/ 18 h 35"/>
                <a:gd name="T4" fmla="*/ 20 w 37"/>
                <a:gd name="T5" fmla="*/ 16 h 35"/>
                <a:gd name="T6" fmla="*/ 21 w 37"/>
                <a:gd name="T7" fmla="*/ 12 h 35"/>
                <a:gd name="T8" fmla="*/ 31 w 37"/>
                <a:gd name="T9" fmla="*/ 6 h 35"/>
                <a:gd name="T10" fmla="*/ 21 w 37"/>
                <a:gd name="T11" fmla="*/ 12 h 35"/>
                <a:gd name="T12" fmla="*/ 21 w 37"/>
                <a:gd name="T13" fmla="*/ 17 h 35"/>
                <a:gd name="T14" fmla="*/ 11 w 37"/>
                <a:gd name="T15" fmla="*/ 19 h 35"/>
                <a:gd name="T16" fmla="*/ 11 w 37"/>
                <a:gd name="T17" fmla="*/ 19 h 35"/>
                <a:gd name="T18" fmla="*/ 11 w 37"/>
                <a:gd name="T19" fmla="*/ 19 h 35"/>
                <a:gd name="T20" fmla="*/ 11 w 37"/>
                <a:gd name="T21" fmla="*/ 19 h 35"/>
                <a:gd name="T22" fmla="*/ 11 w 37"/>
                <a:gd name="T23" fmla="*/ 19 h 35"/>
                <a:gd name="T24" fmla="*/ 1 w 37"/>
                <a:gd name="T25" fmla="*/ 20 h 35"/>
                <a:gd name="T26" fmla="*/ 4 w 37"/>
                <a:gd name="T27" fmla="*/ 28 h 35"/>
                <a:gd name="T28" fmla="*/ 18 w 37"/>
                <a:gd name="T29" fmla="*/ 35 h 35"/>
                <a:gd name="T30" fmla="*/ 28 w 37"/>
                <a:gd name="T31" fmla="*/ 31 h 35"/>
                <a:gd name="T32" fmla="*/ 31 w 37"/>
                <a:gd name="T33" fmla="*/ 7 h 35"/>
                <a:gd name="T34" fmla="*/ 31 w 37"/>
                <a:gd name="T35" fmla="*/ 6 h 35"/>
                <a:gd name="T36" fmla="*/ 23 w 37"/>
                <a:gd name="T37" fmla="*/ 1 h 35"/>
                <a:gd name="T38" fmla="*/ 22 w 37"/>
                <a:gd name="T39" fmla="*/ 11 h 35"/>
                <a:gd name="T40" fmla="*/ 30 w 37"/>
                <a:gd name="T41" fmla="*/ 6 h 35"/>
                <a:gd name="T42" fmla="*/ 23 w 37"/>
                <a:gd name="T43" fmla="*/ 1 h 35"/>
                <a:gd name="T44" fmla="*/ 18 w 37"/>
                <a:gd name="T45" fmla="*/ 0 h 35"/>
                <a:gd name="T46" fmla="*/ 7 w 37"/>
                <a:gd name="T47" fmla="*/ 4 h 35"/>
                <a:gd name="T48" fmla="*/ 1 w 37"/>
                <a:gd name="T49" fmla="*/ 20 h 35"/>
                <a:gd name="T50" fmla="*/ 10 w 37"/>
                <a:gd name="T51" fmla="*/ 18 h 35"/>
                <a:gd name="T52" fmla="*/ 21 w 37"/>
                <a:gd name="T53" fmla="*/ 11 h 35"/>
                <a:gd name="T54" fmla="*/ 22 w 37"/>
                <a:gd name="T55" fmla="*/ 1 h 35"/>
                <a:gd name="T56" fmla="*/ 18 w 37"/>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5">
                  <a:moveTo>
                    <a:pt x="21" y="12"/>
                  </a:moveTo>
                  <a:cubicBezTo>
                    <a:pt x="12" y="18"/>
                    <a:pt x="12" y="18"/>
                    <a:pt x="12" y="18"/>
                  </a:cubicBezTo>
                  <a:cubicBezTo>
                    <a:pt x="20" y="16"/>
                    <a:pt x="20" y="16"/>
                    <a:pt x="20" y="16"/>
                  </a:cubicBezTo>
                  <a:cubicBezTo>
                    <a:pt x="21" y="12"/>
                    <a:pt x="21" y="12"/>
                    <a:pt x="21" y="12"/>
                  </a:cubicBezTo>
                  <a:moveTo>
                    <a:pt x="31" y="6"/>
                  </a:moveTo>
                  <a:cubicBezTo>
                    <a:pt x="21" y="12"/>
                    <a:pt x="21" y="12"/>
                    <a:pt x="21" y="12"/>
                  </a:cubicBezTo>
                  <a:cubicBezTo>
                    <a:pt x="21" y="17"/>
                    <a:pt x="21" y="17"/>
                    <a:pt x="21" y="17"/>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 y="20"/>
                    <a:pt x="1" y="20"/>
                    <a:pt x="1" y="20"/>
                  </a:cubicBezTo>
                  <a:cubicBezTo>
                    <a:pt x="1" y="23"/>
                    <a:pt x="2" y="25"/>
                    <a:pt x="4" y="28"/>
                  </a:cubicBezTo>
                  <a:cubicBezTo>
                    <a:pt x="7" y="32"/>
                    <a:pt x="12" y="35"/>
                    <a:pt x="18" y="35"/>
                  </a:cubicBezTo>
                  <a:cubicBezTo>
                    <a:pt x="21" y="35"/>
                    <a:pt x="25" y="33"/>
                    <a:pt x="28" y="31"/>
                  </a:cubicBezTo>
                  <a:cubicBezTo>
                    <a:pt x="36" y="25"/>
                    <a:pt x="37" y="15"/>
                    <a:pt x="31" y="7"/>
                  </a:cubicBezTo>
                  <a:cubicBezTo>
                    <a:pt x="31" y="7"/>
                    <a:pt x="31" y="6"/>
                    <a:pt x="31" y="6"/>
                  </a:cubicBezTo>
                  <a:moveTo>
                    <a:pt x="23" y="1"/>
                  </a:moveTo>
                  <a:cubicBezTo>
                    <a:pt x="22" y="11"/>
                    <a:pt x="22" y="11"/>
                    <a:pt x="22" y="11"/>
                  </a:cubicBezTo>
                  <a:cubicBezTo>
                    <a:pt x="30" y="6"/>
                    <a:pt x="30" y="6"/>
                    <a:pt x="30" y="6"/>
                  </a:cubicBezTo>
                  <a:cubicBezTo>
                    <a:pt x="28" y="3"/>
                    <a:pt x="25" y="2"/>
                    <a:pt x="23" y="1"/>
                  </a:cubicBezTo>
                  <a:moveTo>
                    <a:pt x="18" y="0"/>
                  </a:moveTo>
                  <a:cubicBezTo>
                    <a:pt x="14" y="0"/>
                    <a:pt x="10" y="1"/>
                    <a:pt x="7" y="4"/>
                  </a:cubicBezTo>
                  <a:cubicBezTo>
                    <a:pt x="2" y="7"/>
                    <a:pt x="0" y="14"/>
                    <a:pt x="1" y="20"/>
                  </a:cubicBezTo>
                  <a:cubicBezTo>
                    <a:pt x="10" y="18"/>
                    <a:pt x="10" y="18"/>
                    <a:pt x="10" y="18"/>
                  </a:cubicBezTo>
                  <a:cubicBezTo>
                    <a:pt x="21" y="11"/>
                    <a:pt x="21" y="11"/>
                    <a:pt x="21" y="11"/>
                  </a:cubicBezTo>
                  <a:cubicBezTo>
                    <a:pt x="22" y="1"/>
                    <a:pt x="22" y="1"/>
                    <a:pt x="22" y="1"/>
                  </a:cubicBezTo>
                  <a:cubicBezTo>
                    <a:pt x="21"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38"/>
            <p:cNvSpPr>
              <a:spLocks noEditPoints="1"/>
            </p:cNvSpPr>
            <p:nvPr userDrawn="1"/>
          </p:nvSpPr>
          <p:spPr bwMode="auto">
            <a:xfrm>
              <a:off x="9793288" y="4141788"/>
              <a:ext cx="111125" cy="101600"/>
            </a:xfrm>
            <a:custGeom>
              <a:avLst/>
              <a:gdLst>
                <a:gd name="T0" fmla="*/ 17 w 37"/>
                <a:gd name="T1" fmla="*/ 19 h 34"/>
                <a:gd name="T2" fmla="*/ 2 w 37"/>
                <a:gd name="T3" fmla="*/ 22 h 34"/>
                <a:gd name="T4" fmla="*/ 5 w 37"/>
                <a:gd name="T5" fmla="*/ 27 h 34"/>
                <a:gd name="T6" fmla="*/ 19 w 37"/>
                <a:gd name="T7" fmla="*/ 34 h 34"/>
                <a:gd name="T8" fmla="*/ 23 w 37"/>
                <a:gd name="T9" fmla="*/ 33 h 34"/>
                <a:gd name="T10" fmla="*/ 18 w 37"/>
                <a:gd name="T11" fmla="*/ 20 h 34"/>
                <a:gd name="T12" fmla="*/ 16 w 37"/>
                <a:gd name="T13" fmla="*/ 29 h 34"/>
                <a:gd name="T14" fmla="*/ 15 w 37"/>
                <a:gd name="T15" fmla="*/ 28 h 34"/>
                <a:gd name="T16" fmla="*/ 17 w 37"/>
                <a:gd name="T17" fmla="*/ 19 h 34"/>
                <a:gd name="T18" fmla="*/ 21 w 37"/>
                <a:gd name="T19" fmla="*/ 18 h 34"/>
                <a:gd name="T20" fmla="*/ 18 w 37"/>
                <a:gd name="T21" fmla="*/ 19 h 34"/>
                <a:gd name="T22" fmla="*/ 24 w 37"/>
                <a:gd name="T23" fmla="*/ 33 h 34"/>
                <a:gd name="T24" fmla="*/ 29 w 37"/>
                <a:gd name="T25" fmla="*/ 31 h 34"/>
                <a:gd name="T26" fmla="*/ 33 w 37"/>
                <a:gd name="T27" fmla="*/ 27 h 34"/>
                <a:gd name="T28" fmla="*/ 22 w 37"/>
                <a:gd name="T29" fmla="*/ 25 h 34"/>
                <a:gd name="T30" fmla="*/ 21 w 37"/>
                <a:gd name="T31" fmla="*/ 18 h 34"/>
                <a:gd name="T32" fmla="*/ 22 w 37"/>
                <a:gd name="T33" fmla="*/ 14 h 34"/>
                <a:gd name="T34" fmla="*/ 22 w 37"/>
                <a:gd name="T35" fmla="*/ 17 h 34"/>
                <a:gd name="T36" fmla="*/ 23 w 37"/>
                <a:gd name="T37" fmla="*/ 16 h 34"/>
                <a:gd name="T38" fmla="*/ 22 w 37"/>
                <a:gd name="T39" fmla="*/ 14 h 34"/>
                <a:gd name="T40" fmla="*/ 35 w 37"/>
                <a:gd name="T41" fmla="*/ 11 h 34"/>
                <a:gd name="T42" fmla="*/ 24 w 37"/>
                <a:gd name="T43" fmla="*/ 16 h 34"/>
                <a:gd name="T44" fmla="*/ 24 w 37"/>
                <a:gd name="T45" fmla="*/ 17 h 34"/>
                <a:gd name="T46" fmla="*/ 23 w 37"/>
                <a:gd name="T47" fmla="*/ 17 h 34"/>
                <a:gd name="T48" fmla="*/ 22 w 37"/>
                <a:gd name="T49" fmla="*/ 17 h 34"/>
                <a:gd name="T50" fmla="*/ 23 w 37"/>
                <a:gd name="T51" fmla="*/ 25 h 34"/>
                <a:gd name="T52" fmla="*/ 33 w 37"/>
                <a:gd name="T53" fmla="*/ 26 h 34"/>
                <a:gd name="T54" fmla="*/ 35 w 37"/>
                <a:gd name="T55" fmla="*/ 11 h 34"/>
                <a:gd name="T56" fmla="*/ 32 w 37"/>
                <a:gd name="T57" fmla="*/ 6 h 34"/>
                <a:gd name="T58" fmla="*/ 25 w 37"/>
                <a:gd name="T59" fmla="*/ 15 h 34"/>
                <a:gd name="T60" fmla="*/ 34 w 37"/>
                <a:gd name="T61" fmla="*/ 10 h 34"/>
                <a:gd name="T62" fmla="*/ 32 w 37"/>
                <a:gd name="T63" fmla="*/ 7 h 34"/>
                <a:gd name="T64" fmla="*/ 32 w 37"/>
                <a:gd name="T65" fmla="*/ 6 h 34"/>
                <a:gd name="T66" fmla="*/ 12 w 37"/>
                <a:gd name="T67" fmla="*/ 1 h 34"/>
                <a:gd name="T68" fmla="*/ 8 w 37"/>
                <a:gd name="T69" fmla="*/ 3 h 34"/>
                <a:gd name="T70" fmla="*/ 2 w 37"/>
                <a:gd name="T71" fmla="*/ 21 h 34"/>
                <a:gd name="T72" fmla="*/ 18 w 37"/>
                <a:gd name="T73" fmla="*/ 19 h 34"/>
                <a:gd name="T74" fmla="*/ 18 w 37"/>
                <a:gd name="T75" fmla="*/ 18 h 34"/>
                <a:gd name="T76" fmla="*/ 18 w 37"/>
                <a:gd name="T77" fmla="*/ 19 h 34"/>
                <a:gd name="T78" fmla="*/ 21 w 37"/>
                <a:gd name="T79" fmla="*/ 17 h 34"/>
                <a:gd name="T80" fmla="*/ 21 w 37"/>
                <a:gd name="T81" fmla="*/ 13 h 34"/>
                <a:gd name="T82" fmla="*/ 12 w 37"/>
                <a:gd name="T83" fmla="*/ 1 h 34"/>
                <a:gd name="T84" fmla="*/ 20 w 37"/>
                <a:gd name="T85" fmla="*/ 0 h 34"/>
                <a:gd name="T86" fmla="*/ 21 w 37"/>
                <a:gd name="T87" fmla="*/ 13 h 34"/>
                <a:gd name="T88" fmla="*/ 23 w 37"/>
                <a:gd name="T89" fmla="*/ 16 h 34"/>
                <a:gd name="T90" fmla="*/ 24 w 37"/>
                <a:gd name="T91" fmla="*/ 16 h 34"/>
                <a:gd name="T92" fmla="*/ 31 w 37"/>
                <a:gd name="T93" fmla="*/ 5 h 34"/>
                <a:gd name="T94" fmla="*/ 20 w 37"/>
                <a:gd name="T95" fmla="*/ 0 h 34"/>
                <a:gd name="T96" fmla="*/ 19 w 37"/>
                <a:gd name="T97" fmla="*/ 0 h 34"/>
                <a:gd name="T98" fmla="*/ 13 w 37"/>
                <a:gd name="T99" fmla="*/ 1 h 34"/>
                <a:gd name="T100" fmla="*/ 21 w 37"/>
                <a:gd name="T101" fmla="*/ 12 h 34"/>
                <a:gd name="T102" fmla="*/ 19 w 37"/>
                <a:gd name="T103" fmla="*/ 0 h 34"/>
                <a:gd name="T104" fmla="*/ 19 w 37"/>
                <a:gd name="T10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 h="34">
                  <a:moveTo>
                    <a:pt x="17" y="19"/>
                  </a:moveTo>
                  <a:cubicBezTo>
                    <a:pt x="2" y="22"/>
                    <a:pt x="2" y="22"/>
                    <a:pt x="2" y="22"/>
                  </a:cubicBezTo>
                  <a:cubicBezTo>
                    <a:pt x="3" y="24"/>
                    <a:pt x="3" y="25"/>
                    <a:pt x="5" y="27"/>
                  </a:cubicBezTo>
                  <a:cubicBezTo>
                    <a:pt x="8" y="32"/>
                    <a:pt x="13" y="34"/>
                    <a:pt x="19" y="34"/>
                  </a:cubicBezTo>
                  <a:cubicBezTo>
                    <a:pt x="20" y="34"/>
                    <a:pt x="22" y="34"/>
                    <a:pt x="23" y="33"/>
                  </a:cubicBezTo>
                  <a:cubicBezTo>
                    <a:pt x="18" y="20"/>
                    <a:pt x="18" y="20"/>
                    <a:pt x="18" y="20"/>
                  </a:cubicBezTo>
                  <a:cubicBezTo>
                    <a:pt x="16" y="29"/>
                    <a:pt x="16" y="29"/>
                    <a:pt x="16" y="29"/>
                  </a:cubicBezTo>
                  <a:cubicBezTo>
                    <a:pt x="15" y="28"/>
                    <a:pt x="15" y="28"/>
                    <a:pt x="15" y="28"/>
                  </a:cubicBezTo>
                  <a:cubicBezTo>
                    <a:pt x="17" y="19"/>
                    <a:pt x="17" y="19"/>
                    <a:pt x="17" y="19"/>
                  </a:cubicBezTo>
                  <a:moveTo>
                    <a:pt x="21" y="18"/>
                  </a:moveTo>
                  <a:cubicBezTo>
                    <a:pt x="18" y="19"/>
                    <a:pt x="18" y="19"/>
                    <a:pt x="18" y="19"/>
                  </a:cubicBezTo>
                  <a:cubicBezTo>
                    <a:pt x="24" y="33"/>
                    <a:pt x="24" y="33"/>
                    <a:pt x="24" y="33"/>
                  </a:cubicBezTo>
                  <a:cubicBezTo>
                    <a:pt x="26" y="33"/>
                    <a:pt x="27" y="32"/>
                    <a:pt x="29" y="31"/>
                  </a:cubicBezTo>
                  <a:cubicBezTo>
                    <a:pt x="30" y="30"/>
                    <a:pt x="32" y="28"/>
                    <a:pt x="33" y="27"/>
                  </a:cubicBezTo>
                  <a:cubicBezTo>
                    <a:pt x="22" y="25"/>
                    <a:pt x="22" y="25"/>
                    <a:pt x="22" y="25"/>
                  </a:cubicBezTo>
                  <a:cubicBezTo>
                    <a:pt x="21" y="18"/>
                    <a:pt x="21" y="18"/>
                    <a:pt x="21" y="18"/>
                  </a:cubicBezTo>
                  <a:moveTo>
                    <a:pt x="22" y="14"/>
                  </a:moveTo>
                  <a:cubicBezTo>
                    <a:pt x="22" y="17"/>
                    <a:pt x="22" y="17"/>
                    <a:pt x="22" y="17"/>
                  </a:cubicBezTo>
                  <a:cubicBezTo>
                    <a:pt x="23" y="16"/>
                    <a:pt x="23" y="16"/>
                    <a:pt x="23" y="16"/>
                  </a:cubicBezTo>
                  <a:cubicBezTo>
                    <a:pt x="22" y="14"/>
                    <a:pt x="22" y="14"/>
                    <a:pt x="22" y="14"/>
                  </a:cubicBezTo>
                  <a:moveTo>
                    <a:pt x="35" y="11"/>
                  </a:moveTo>
                  <a:cubicBezTo>
                    <a:pt x="24" y="16"/>
                    <a:pt x="24" y="16"/>
                    <a:pt x="24" y="16"/>
                  </a:cubicBezTo>
                  <a:cubicBezTo>
                    <a:pt x="24" y="17"/>
                    <a:pt x="24" y="17"/>
                    <a:pt x="24" y="17"/>
                  </a:cubicBezTo>
                  <a:cubicBezTo>
                    <a:pt x="23" y="17"/>
                    <a:pt x="23" y="17"/>
                    <a:pt x="23" y="17"/>
                  </a:cubicBezTo>
                  <a:cubicBezTo>
                    <a:pt x="22" y="17"/>
                    <a:pt x="22" y="17"/>
                    <a:pt x="22" y="17"/>
                  </a:cubicBezTo>
                  <a:cubicBezTo>
                    <a:pt x="23" y="25"/>
                    <a:pt x="23" y="25"/>
                    <a:pt x="23" y="25"/>
                  </a:cubicBezTo>
                  <a:cubicBezTo>
                    <a:pt x="33" y="26"/>
                    <a:pt x="33" y="26"/>
                    <a:pt x="33" y="26"/>
                  </a:cubicBezTo>
                  <a:cubicBezTo>
                    <a:pt x="36" y="21"/>
                    <a:pt x="37" y="16"/>
                    <a:pt x="35" y="11"/>
                  </a:cubicBezTo>
                  <a:moveTo>
                    <a:pt x="32" y="6"/>
                  </a:moveTo>
                  <a:cubicBezTo>
                    <a:pt x="25" y="15"/>
                    <a:pt x="25" y="15"/>
                    <a:pt x="25" y="15"/>
                  </a:cubicBezTo>
                  <a:cubicBezTo>
                    <a:pt x="34" y="10"/>
                    <a:pt x="34" y="10"/>
                    <a:pt x="34" y="10"/>
                  </a:cubicBezTo>
                  <a:cubicBezTo>
                    <a:pt x="34" y="9"/>
                    <a:pt x="33" y="8"/>
                    <a:pt x="32" y="7"/>
                  </a:cubicBezTo>
                  <a:cubicBezTo>
                    <a:pt x="32" y="6"/>
                    <a:pt x="32" y="6"/>
                    <a:pt x="32" y="6"/>
                  </a:cubicBezTo>
                  <a:moveTo>
                    <a:pt x="12" y="1"/>
                  </a:moveTo>
                  <a:cubicBezTo>
                    <a:pt x="11" y="1"/>
                    <a:pt x="10" y="2"/>
                    <a:pt x="8" y="3"/>
                  </a:cubicBezTo>
                  <a:cubicBezTo>
                    <a:pt x="3" y="7"/>
                    <a:pt x="0" y="15"/>
                    <a:pt x="2" y="21"/>
                  </a:cubicBezTo>
                  <a:cubicBezTo>
                    <a:pt x="18" y="19"/>
                    <a:pt x="18" y="19"/>
                    <a:pt x="18" y="19"/>
                  </a:cubicBezTo>
                  <a:cubicBezTo>
                    <a:pt x="18" y="18"/>
                    <a:pt x="18" y="18"/>
                    <a:pt x="18" y="18"/>
                  </a:cubicBezTo>
                  <a:cubicBezTo>
                    <a:pt x="18" y="19"/>
                    <a:pt x="18" y="19"/>
                    <a:pt x="18" y="19"/>
                  </a:cubicBezTo>
                  <a:cubicBezTo>
                    <a:pt x="21" y="17"/>
                    <a:pt x="21" y="17"/>
                    <a:pt x="21" y="17"/>
                  </a:cubicBezTo>
                  <a:cubicBezTo>
                    <a:pt x="21" y="13"/>
                    <a:pt x="21" y="13"/>
                    <a:pt x="21" y="13"/>
                  </a:cubicBezTo>
                  <a:cubicBezTo>
                    <a:pt x="12" y="1"/>
                    <a:pt x="12" y="1"/>
                    <a:pt x="12" y="1"/>
                  </a:cubicBezTo>
                  <a:moveTo>
                    <a:pt x="20" y="0"/>
                  </a:moveTo>
                  <a:cubicBezTo>
                    <a:pt x="21" y="13"/>
                    <a:pt x="21" y="13"/>
                    <a:pt x="21" y="13"/>
                  </a:cubicBezTo>
                  <a:cubicBezTo>
                    <a:pt x="23" y="16"/>
                    <a:pt x="23" y="16"/>
                    <a:pt x="23" y="16"/>
                  </a:cubicBezTo>
                  <a:cubicBezTo>
                    <a:pt x="24" y="16"/>
                    <a:pt x="24" y="16"/>
                    <a:pt x="24" y="16"/>
                  </a:cubicBezTo>
                  <a:cubicBezTo>
                    <a:pt x="31" y="5"/>
                    <a:pt x="31" y="5"/>
                    <a:pt x="31" y="5"/>
                  </a:cubicBezTo>
                  <a:cubicBezTo>
                    <a:pt x="28" y="2"/>
                    <a:pt x="24" y="0"/>
                    <a:pt x="20" y="0"/>
                  </a:cubicBezTo>
                  <a:moveTo>
                    <a:pt x="19" y="0"/>
                  </a:moveTo>
                  <a:cubicBezTo>
                    <a:pt x="17" y="0"/>
                    <a:pt x="15" y="0"/>
                    <a:pt x="13" y="1"/>
                  </a:cubicBezTo>
                  <a:cubicBezTo>
                    <a:pt x="21" y="12"/>
                    <a:pt x="21" y="12"/>
                    <a:pt x="21" y="12"/>
                  </a:cubicBezTo>
                  <a:cubicBezTo>
                    <a:pt x="19" y="0"/>
                    <a:pt x="19" y="0"/>
                    <a:pt x="19" y="0"/>
                  </a:cubicBezTo>
                  <a:cubicBezTo>
                    <a:pt x="19"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39"/>
            <p:cNvSpPr>
              <a:spLocks noEditPoints="1"/>
            </p:cNvSpPr>
            <p:nvPr userDrawn="1"/>
          </p:nvSpPr>
          <p:spPr bwMode="auto">
            <a:xfrm>
              <a:off x="8831263" y="3932238"/>
              <a:ext cx="117475" cy="101600"/>
            </a:xfrm>
            <a:custGeom>
              <a:avLst/>
              <a:gdLst>
                <a:gd name="T0" fmla="*/ 16 w 39"/>
                <a:gd name="T1" fmla="*/ 28 h 34"/>
                <a:gd name="T2" fmla="*/ 10 w 39"/>
                <a:gd name="T3" fmla="*/ 31 h 34"/>
                <a:gd name="T4" fmla="*/ 15 w 39"/>
                <a:gd name="T5" fmla="*/ 34 h 34"/>
                <a:gd name="T6" fmla="*/ 16 w 39"/>
                <a:gd name="T7" fmla="*/ 28 h 34"/>
                <a:gd name="T8" fmla="*/ 20 w 39"/>
                <a:gd name="T9" fmla="*/ 26 h 34"/>
                <a:gd name="T10" fmla="*/ 17 w 39"/>
                <a:gd name="T11" fmla="*/ 28 h 34"/>
                <a:gd name="T12" fmla="*/ 16 w 39"/>
                <a:gd name="T13" fmla="*/ 34 h 34"/>
                <a:gd name="T14" fmla="*/ 19 w 39"/>
                <a:gd name="T15" fmla="*/ 34 h 34"/>
                <a:gd name="T16" fmla="*/ 22 w 39"/>
                <a:gd name="T17" fmla="*/ 34 h 34"/>
                <a:gd name="T18" fmla="*/ 20 w 39"/>
                <a:gd name="T19" fmla="*/ 26 h 34"/>
                <a:gd name="T20" fmla="*/ 11 w 39"/>
                <a:gd name="T21" fmla="*/ 2 h 34"/>
                <a:gd name="T22" fmla="*/ 9 w 39"/>
                <a:gd name="T23" fmla="*/ 3 h 34"/>
                <a:gd name="T24" fmla="*/ 8 w 39"/>
                <a:gd name="T25" fmla="*/ 4 h 34"/>
                <a:gd name="T26" fmla="*/ 12 w 39"/>
                <a:gd name="T27" fmla="*/ 8 h 34"/>
                <a:gd name="T28" fmla="*/ 11 w 39"/>
                <a:gd name="T29" fmla="*/ 2 h 34"/>
                <a:gd name="T30" fmla="*/ 26 w 39"/>
                <a:gd name="T31" fmla="*/ 1 h 34"/>
                <a:gd name="T32" fmla="*/ 19 w 39"/>
                <a:gd name="T33" fmla="*/ 17 h 34"/>
                <a:gd name="T34" fmla="*/ 17 w 39"/>
                <a:gd name="T35" fmla="*/ 27 h 34"/>
                <a:gd name="T36" fmla="*/ 20 w 39"/>
                <a:gd name="T37" fmla="*/ 26 h 34"/>
                <a:gd name="T38" fmla="*/ 23 w 39"/>
                <a:gd name="T39" fmla="*/ 34 h 34"/>
                <a:gd name="T40" fmla="*/ 30 w 39"/>
                <a:gd name="T41" fmla="*/ 31 h 34"/>
                <a:gd name="T42" fmla="*/ 33 w 39"/>
                <a:gd name="T43" fmla="*/ 7 h 34"/>
                <a:gd name="T44" fmla="*/ 26 w 39"/>
                <a:gd name="T45" fmla="*/ 1 h 34"/>
                <a:gd name="T46" fmla="*/ 19 w 39"/>
                <a:gd name="T47" fmla="*/ 0 h 34"/>
                <a:gd name="T48" fmla="*/ 11 w 39"/>
                <a:gd name="T49" fmla="*/ 2 h 34"/>
                <a:gd name="T50" fmla="*/ 13 w 39"/>
                <a:gd name="T51" fmla="*/ 9 h 34"/>
                <a:gd name="T52" fmla="*/ 8 w 39"/>
                <a:gd name="T53" fmla="*/ 4 h 34"/>
                <a:gd name="T54" fmla="*/ 5 w 39"/>
                <a:gd name="T55" fmla="*/ 27 h 34"/>
                <a:gd name="T56" fmla="*/ 9 w 39"/>
                <a:gd name="T57" fmla="*/ 31 h 34"/>
                <a:gd name="T58" fmla="*/ 16 w 39"/>
                <a:gd name="T59" fmla="*/ 27 h 34"/>
                <a:gd name="T60" fmla="*/ 19 w 39"/>
                <a:gd name="T61" fmla="*/ 17 h 34"/>
                <a:gd name="T62" fmla="*/ 26 w 39"/>
                <a:gd name="T63" fmla="*/ 1 h 34"/>
                <a:gd name="T64" fmla="*/ 19 w 39"/>
                <a:gd name="T6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4">
                  <a:moveTo>
                    <a:pt x="16" y="28"/>
                  </a:moveTo>
                  <a:cubicBezTo>
                    <a:pt x="10" y="31"/>
                    <a:pt x="10" y="31"/>
                    <a:pt x="10" y="31"/>
                  </a:cubicBezTo>
                  <a:cubicBezTo>
                    <a:pt x="11" y="33"/>
                    <a:pt x="13" y="33"/>
                    <a:pt x="15" y="34"/>
                  </a:cubicBezTo>
                  <a:cubicBezTo>
                    <a:pt x="16" y="28"/>
                    <a:pt x="16" y="28"/>
                    <a:pt x="16" y="28"/>
                  </a:cubicBezTo>
                  <a:moveTo>
                    <a:pt x="20" y="26"/>
                  </a:moveTo>
                  <a:cubicBezTo>
                    <a:pt x="17" y="28"/>
                    <a:pt x="17" y="28"/>
                    <a:pt x="17" y="28"/>
                  </a:cubicBezTo>
                  <a:cubicBezTo>
                    <a:pt x="16" y="34"/>
                    <a:pt x="16" y="34"/>
                    <a:pt x="16" y="34"/>
                  </a:cubicBezTo>
                  <a:cubicBezTo>
                    <a:pt x="17" y="34"/>
                    <a:pt x="18" y="34"/>
                    <a:pt x="19" y="34"/>
                  </a:cubicBezTo>
                  <a:cubicBezTo>
                    <a:pt x="20" y="34"/>
                    <a:pt x="21" y="34"/>
                    <a:pt x="22" y="34"/>
                  </a:cubicBezTo>
                  <a:cubicBezTo>
                    <a:pt x="20" y="26"/>
                    <a:pt x="20" y="26"/>
                    <a:pt x="20" y="26"/>
                  </a:cubicBezTo>
                  <a:moveTo>
                    <a:pt x="11" y="2"/>
                  </a:moveTo>
                  <a:cubicBezTo>
                    <a:pt x="10" y="3"/>
                    <a:pt x="10" y="3"/>
                    <a:pt x="9" y="3"/>
                  </a:cubicBezTo>
                  <a:cubicBezTo>
                    <a:pt x="9" y="4"/>
                    <a:pt x="8" y="4"/>
                    <a:pt x="8" y="4"/>
                  </a:cubicBezTo>
                  <a:cubicBezTo>
                    <a:pt x="12" y="8"/>
                    <a:pt x="12" y="8"/>
                    <a:pt x="12" y="8"/>
                  </a:cubicBezTo>
                  <a:cubicBezTo>
                    <a:pt x="11" y="2"/>
                    <a:pt x="11" y="2"/>
                    <a:pt x="11" y="2"/>
                  </a:cubicBezTo>
                  <a:moveTo>
                    <a:pt x="26" y="1"/>
                  </a:moveTo>
                  <a:cubicBezTo>
                    <a:pt x="19" y="17"/>
                    <a:pt x="19" y="17"/>
                    <a:pt x="19" y="17"/>
                  </a:cubicBezTo>
                  <a:cubicBezTo>
                    <a:pt x="17" y="27"/>
                    <a:pt x="17" y="27"/>
                    <a:pt x="17" y="27"/>
                  </a:cubicBezTo>
                  <a:cubicBezTo>
                    <a:pt x="20" y="26"/>
                    <a:pt x="20" y="26"/>
                    <a:pt x="20" y="26"/>
                  </a:cubicBezTo>
                  <a:cubicBezTo>
                    <a:pt x="23" y="34"/>
                    <a:pt x="23" y="34"/>
                    <a:pt x="23" y="34"/>
                  </a:cubicBezTo>
                  <a:cubicBezTo>
                    <a:pt x="25" y="34"/>
                    <a:pt x="27" y="33"/>
                    <a:pt x="30" y="31"/>
                  </a:cubicBezTo>
                  <a:cubicBezTo>
                    <a:pt x="37" y="25"/>
                    <a:pt x="39" y="15"/>
                    <a:pt x="33" y="7"/>
                  </a:cubicBezTo>
                  <a:cubicBezTo>
                    <a:pt x="31" y="4"/>
                    <a:pt x="29" y="3"/>
                    <a:pt x="26" y="1"/>
                  </a:cubicBezTo>
                  <a:moveTo>
                    <a:pt x="19" y="0"/>
                  </a:moveTo>
                  <a:cubicBezTo>
                    <a:pt x="17" y="0"/>
                    <a:pt x="14" y="1"/>
                    <a:pt x="11" y="2"/>
                  </a:cubicBezTo>
                  <a:cubicBezTo>
                    <a:pt x="13" y="9"/>
                    <a:pt x="13" y="9"/>
                    <a:pt x="13" y="9"/>
                  </a:cubicBezTo>
                  <a:cubicBezTo>
                    <a:pt x="8" y="4"/>
                    <a:pt x="8" y="4"/>
                    <a:pt x="8" y="4"/>
                  </a:cubicBezTo>
                  <a:cubicBezTo>
                    <a:pt x="1" y="10"/>
                    <a:pt x="0" y="20"/>
                    <a:pt x="5" y="27"/>
                  </a:cubicBezTo>
                  <a:cubicBezTo>
                    <a:pt x="7" y="29"/>
                    <a:pt x="8" y="30"/>
                    <a:pt x="9" y="31"/>
                  </a:cubicBezTo>
                  <a:cubicBezTo>
                    <a:pt x="16" y="27"/>
                    <a:pt x="16" y="27"/>
                    <a:pt x="16" y="27"/>
                  </a:cubicBezTo>
                  <a:cubicBezTo>
                    <a:pt x="19" y="17"/>
                    <a:pt x="19" y="17"/>
                    <a:pt x="19" y="17"/>
                  </a:cubicBezTo>
                  <a:cubicBezTo>
                    <a:pt x="26" y="1"/>
                    <a:pt x="26" y="1"/>
                    <a:pt x="26" y="1"/>
                  </a:cubicBezTo>
                  <a:cubicBezTo>
                    <a:pt x="24" y="0"/>
                    <a:pt x="22"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40"/>
            <p:cNvSpPr>
              <a:spLocks/>
            </p:cNvSpPr>
            <p:nvPr userDrawn="1"/>
          </p:nvSpPr>
          <p:spPr bwMode="auto">
            <a:xfrm>
              <a:off x="7789863" y="1206500"/>
              <a:ext cx="111125" cy="104775"/>
            </a:xfrm>
            <a:custGeom>
              <a:avLst/>
              <a:gdLst>
                <a:gd name="T0" fmla="*/ 19 w 37"/>
                <a:gd name="T1" fmla="*/ 0 h 35"/>
                <a:gd name="T2" fmla="*/ 9 w 37"/>
                <a:gd name="T3" fmla="*/ 4 h 35"/>
                <a:gd name="T4" fmla="*/ 4 w 37"/>
                <a:gd name="T5" fmla="*/ 25 h 35"/>
                <a:gd name="T6" fmla="*/ 17 w 37"/>
                <a:gd name="T7" fmla="*/ 15 h 35"/>
                <a:gd name="T8" fmla="*/ 17 w 37"/>
                <a:gd name="T9" fmla="*/ 15 h 35"/>
                <a:gd name="T10" fmla="*/ 4 w 37"/>
                <a:gd name="T11" fmla="*/ 26 h 35"/>
                <a:gd name="T12" fmla="*/ 5 w 37"/>
                <a:gd name="T13" fmla="*/ 28 h 35"/>
                <a:gd name="T14" fmla="*/ 19 w 37"/>
                <a:gd name="T15" fmla="*/ 35 h 35"/>
                <a:gd name="T16" fmla="*/ 29 w 37"/>
                <a:gd name="T17" fmla="*/ 31 h 35"/>
                <a:gd name="T18" fmla="*/ 36 w 37"/>
                <a:gd name="T19" fmla="*/ 20 h 35"/>
                <a:gd name="T20" fmla="*/ 26 w 37"/>
                <a:gd name="T21" fmla="*/ 15 h 35"/>
                <a:gd name="T22" fmla="*/ 26 w 37"/>
                <a:gd name="T23" fmla="*/ 15 h 35"/>
                <a:gd name="T24" fmla="*/ 26 w 37"/>
                <a:gd name="T25" fmla="*/ 15 h 35"/>
                <a:gd name="T26" fmla="*/ 27 w 37"/>
                <a:gd name="T27" fmla="*/ 15 h 35"/>
                <a:gd name="T28" fmla="*/ 36 w 37"/>
                <a:gd name="T29" fmla="*/ 20 h 35"/>
                <a:gd name="T30" fmla="*/ 33 w 37"/>
                <a:gd name="T31" fmla="*/ 7 h 35"/>
                <a:gd name="T32" fmla="*/ 19 w 3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5">
                  <a:moveTo>
                    <a:pt x="19" y="0"/>
                  </a:moveTo>
                  <a:cubicBezTo>
                    <a:pt x="15" y="0"/>
                    <a:pt x="12" y="1"/>
                    <a:pt x="9" y="4"/>
                  </a:cubicBezTo>
                  <a:cubicBezTo>
                    <a:pt x="2" y="9"/>
                    <a:pt x="0" y="18"/>
                    <a:pt x="4" y="25"/>
                  </a:cubicBezTo>
                  <a:cubicBezTo>
                    <a:pt x="17" y="15"/>
                    <a:pt x="17" y="15"/>
                    <a:pt x="17" y="15"/>
                  </a:cubicBezTo>
                  <a:cubicBezTo>
                    <a:pt x="17" y="15"/>
                    <a:pt x="17" y="15"/>
                    <a:pt x="17" y="15"/>
                  </a:cubicBezTo>
                  <a:cubicBezTo>
                    <a:pt x="4" y="26"/>
                    <a:pt x="4" y="26"/>
                    <a:pt x="4" y="26"/>
                  </a:cubicBezTo>
                  <a:cubicBezTo>
                    <a:pt x="4" y="26"/>
                    <a:pt x="5" y="27"/>
                    <a:pt x="5" y="28"/>
                  </a:cubicBezTo>
                  <a:cubicBezTo>
                    <a:pt x="9" y="32"/>
                    <a:pt x="14" y="35"/>
                    <a:pt x="19" y="35"/>
                  </a:cubicBezTo>
                  <a:cubicBezTo>
                    <a:pt x="23" y="35"/>
                    <a:pt x="26" y="33"/>
                    <a:pt x="29" y="31"/>
                  </a:cubicBezTo>
                  <a:cubicBezTo>
                    <a:pt x="33" y="28"/>
                    <a:pt x="35" y="25"/>
                    <a:pt x="36" y="20"/>
                  </a:cubicBezTo>
                  <a:cubicBezTo>
                    <a:pt x="26" y="15"/>
                    <a:pt x="26" y="15"/>
                    <a:pt x="26" y="15"/>
                  </a:cubicBezTo>
                  <a:cubicBezTo>
                    <a:pt x="26" y="15"/>
                    <a:pt x="26" y="15"/>
                    <a:pt x="26" y="15"/>
                  </a:cubicBezTo>
                  <a:cubicBezTo>
                    <a:pt x="26" y="15"/>
                    <a:pt x="26" y="15"/>
                    <a:pt x="26" y="15"/>
                  </a:cubicBezTo>
                  <a:cubicBezTo>
                    <a:pt x="27" y="15"/>
                    <a:pt x="27" y="15"/>
                    <a:pt x="27" y="15"/>
                  </a:cubicBezTo>
                  <a:cubicBezTo>
                    <a:pt x="36" y="20"/>
                    <a:pt x="36" y="20"/>
                    <a:pt x="36" y="20"/>
                  </a:cubicBezTo>
                  <a:cubicBezTo>
                    <a:pt x="37" y="15"/>
                    <a:pt x="36" y="11"/>
                    <a:pt x="33"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41"/>
            <p:cNvSpPr>
              <a:spLocks noEditPoints="1"/>
            </p:cNvSpPr>
            <p:nvPr userDrawn="1"/>
          </p:nvSpPr>
          <p:spPr bwMode="auto">
            <a:xfrm>
              <a:off x="7007225" y="989013"/>
              <a:ext cx="117475" cy="101600"/>
            </a:xfrm>
            <a:custGeom>
              <a:avLst/>
              <a:gdLst>
                <a:gd name="T0" fmla="*/ 17 w 39"/>
                <a:gd name="T1" fmla="*/ 24 h 34"/>
                <a:gd name="T2" fmla="*/ 6 w 39"/>
                <a:gd name="T3" fmla="*/ 28 h 34"/>
                <a:gd name="T4" fmla="*/ 14 w 39"/>
                <a:gd name="T5" fmla="*/ 33 h 34"/>
                <a:gd name="T6" fmla="*/ 17 w 39"/>
                <a:gd name="T7" fmla="*/ 24 h 34"/>
                <a:gd name="T8" fmla="*/ 20 w 39"/>
                <a:gd name="T9" fmla="*/ 0 h 34"/>
                <a:gd name="T10" fmla="*/ 9 w 39"/>
                <a:gd name="T11" fmla="*/ 3 h 34"/>
                <a:gd name="T12" fmla="*/ 6 w 39"/>
                <a:gd name="T13" fmla="*/ 27 h 34"/>
                <a:gd name="T14" fmla="*/ 6 w 39"/>
                <a:gd name="T15" fmla="*/ 27 h 34"/>
                <a:gd name="T16" fmla="*/ 18 w 39"/>
                <a:gd name="T17" fmla="*/ 23 h 34"/>
                <a:gd name="T18" fmla="*/ 14 w 39"/>
                <a:gd name="T19" fmla="*/ 33 h 34"/>
                <a:gd name="T20" fmla="*/ 20 w 39"/>
                <a:gd name="T21" fmla="*/ 34 h 34"/>
                <a:gd name="T22" fmla="*/ 30 w 39"/>
                <a:gd name="T23" fmla="*/ 31 h 34"/>
                <a:gd name="T24" fmla="*/ 32 w 39"/>
                <a:gd name="T25" fmla="*/ 29 h 34"/>
                <a:gd name="T26" fmla="*/ 28 w 39"/>
                <a:gd name="T27" fmla="*/ 21 h 34"/>
                <a:gd name="T28" fmla="*/ 28 w 39"/>
                <a:gd name="T29" fmla="*/ 21 h 34"/>
                <a:gd name="T30" fmla="*/ 32 w 39"/>
                <a:gd name="T31" fmla="*/ 29 h 34"/>
                <a:gd name="T32" fmla="*/ 33 w 39"/>
                <a:gd name="T33" fmla="*/ 7 h 34"/>
                <a:gd name="T34" fmla="*/ 20 w 39"/>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4">
                  <a:moveTo>
                    <a:pt x="17" y="24"/>
                  </a:moveTo>
                  <a:cubicBezTo>
                    <a:pt x="6" y="28"/>
                    <a:pt x="6" y="28"/>
                    <a:pt x="6" y="28"/>
                  </a:cubicBezTo>
                  <a:cubicBezTo>
                    <a:pt x="8" y="30"/>
                    <a:pt x="11" y="32"/>
                    <a:pt x="14" y="33"/>
                  </a:cubicBezTo>
                  <a:cubicBezTo>
                    <a:pt x="17" y="24"/>
                    <a:pt x="17" y="24"/>
                    <a:pt x="17" y="24"/>
                  </a:cubicBezTo>
                  <a:moveTo>
                    <a:pt x="20" y="0"/>
                  </a:moveTo>
                  <a:cubicBezTo>
                    <a:pt x="16" y="0"/>
                    <a:pt x="12" y="1"/>
                    <a:pt x="9" y="3"/>
                  </a:cubicBezTo>
                  <a:cubicBezTo>
                    <a:pt x="2" y="9"/>
                    <a:pt x="0" y="20"/>
                    <a:pt x="6" y="27"/>
                  </a:cubicBezTo>
                  <a:cubicBezTo>
                    <a:pt x="6" y="27"/>
                    <a:pt x="6" y="27"/>
                    <a:pt x="6" y="27"/>
                  </a:cubicBezTo>
                  <a:cubicBezTo>
                    <a:pt x="18" y="23"/>
                    <a:pt x="18" y="23"/>
                    <a:pt x="18" y="23"/>
                  </a:cubicBezTo>
                  <a:cubicBezTo>
                    <a:pt x="14" y="33"/>
                    <a:pt x="14" y="33"/>
                    <a:pt x="14" y="33"/>
                  </a:cubicBezTo>
                  <a:cubicBezTo>
                    <a:pt x="16" y="34"/>
                    <a:pt x="18" y="34"/>
                    <a:pt x="20" y="34"/>
                  </a:cubicBezTo>
                  <a:cubicBezTo>
                    <a:pt x="23" y="34"/>
                    <a:pt x="27" y="33"/>
                    <a:pt x="30" y="31"/>
                  </a:cubicBezTo>
                  <a:cubicBezTo>
                    <a:pt x="31" y="30"/>
                    <a:pt x="31" y="30"/>
                    <a:pt x="32" y="29"/>
                  </a:cubicBezTo>
                  <a:cubicBezTo>
                    <a:pt x="28" y="21"/>
                    <a:pt x="28" y="21"/>
                    <a:pt x="28" y="21"/>
                  </a:cubicBezTo>
                  <a:cubicBezTo>
                    <a:pt x="28" y="21"/>
                    <a:pt x="28" y="21"/>
                    <a:pt x="28" y="21"/>
                  </a:cubicBezTo>
                  <a:cubicBezTo>
                    <a:pt x="32" y="29"/>
                    <a:pt x="32" y="29"/>
                    <a:pt x="32" y="29"/>
                  </a:cubicBezTo>
                  <a:cubicBezTo>
                    <a:pt x="38" y="23"/>
                    <a:pt x="39" y="13"/>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42"/>
            <p:cNvSpPr>
              <a:spLocks noEditPoints="1"/>
            </p:cNvSpPr>
            <p:nvPr userDrawn="1"/>
          </p:nvSpPr>
          <p:spPr bwMode="auto">
            <a:xfrm>
              <a:off x="6634163" y="2133600"/>
              <a:ext cx="111125" cy="101600"/>
            </a:xfrm>
            <a:custGeom>
              <a:avLst/>
              <a:gdLst>
                <a:gd name="T0" fmla="*/ 36 w 37"/>
                <a:gd name="T1" fmla="*/ 15 h 34"/>
                <a:gd name="T2" fmla="*/ 15 w 37"/>
                <a:gd name="T3" fmla="*/ 18 h 34"/>
                <a:gd name="T4" fmla="*/ 17 w 37"/>
                <a:gd name="T5" fmla="*/ 34 h 34"/>
                <a:gd name="T6" fmla="*/ 19 w 37"/>
                <a:gd name="T7" fmla="*/ 34 h 34"/>
                <a:gd name="T8" fmla="*/ 29 w 37"/>
                <a:gd name="T9" fmla="*/ 31 h 34"/>
                <a:gd name="T10" fmla="*/ 36 w 37"/>
                <a:gd name="T11" fmla="*/ 15 h 34"/>
                <a:gd name="T12" fmla="*/ 31 w 37"/>
                <a:gd name="T13" fmla="*/ 5 h 34"/>
                <a:gd name="T14" fmla="*/ 15 w 37"/>
                <a:gd name="T15" fmla="*/ 17 h 34"/>
                <a:gd name="T16" fmla="*/ 36 w 37"/>
                <a:gd name="T17" fmla="*/ 14 h 34"/>
                <a:gd name="T18" fmla="*/ 33 w 37"/>
                <a:gd name="T19" fmla="*/ 7 h 34"/>
                <a:gd name="T20" fmla="*/ 31 w 37"/>
                <a:gd name="T21" fmla="*/ 5 h 34"/>
                <a:gd name="T22" fmla="*/ 7 w 37"/>
                <a:gd name="T23" fmla="*/ 5 h 34"/>
                <a:gd name="T24" fmla="*/ 5 w 37"/>
                <a:gd name="T25" fmla="*/ 27 h 34"/>
                <a:gd name="T26" fmla="*/ 16 w 37"/>
                <a:gd name="T27" fmla="*/ 34 h 34"/>
                <a:gd name="T28" fmla="*/ 14 w 37"/>
                <a:gd name="T29" fmla="*/ 18 h 34"/>
                <a:gd name="T30" fmla="*/ 13 w 37"/>
                <a:gd name="T31" fmla="*/ 18 h 34"/>
                <a:gd name="T32" fmla="*/ 14 w 37"/>
                <a:gd name="T33" fmla="*/ 18 h 34"/>
                <a:gd name="T34" fmla="*/ 7 w 37"/>
                <a:gd name="T35" fmla="*/ 5 h 34"/>
                <a:gd name="T36" fmla="*/ 21 w 37"/>
                <a:gd name="T37" fmla="*/ 0 h 34"/>
                <a:gd name="T38" fmla="*/ 15 w 37"/>
                <a:gd name="T39" fmla="*/ 17 h 34"/>
                <a:gd name="T40" fmla="*/ 30 w 37"/>
                <a:gd name="T41" fmla="*/ 4 h 34"/>
                <a:gd name="T42" fmla="*/ 21 w 37"/>
                <a:gd name="T43" fmla="*/ 0 h 34"/>
                <a:gd name="T44" fmla="*/ 19 w 37"/>
                <a:gd name="T45" fmla="*/ 0 h 34"/>
                <a:gd name="T46" fmla="*/ 8 w 37"/>
                <a:gd name="T47" fmla="*/ 3 h 34"/>
                <a:gd name="T48" fmla="*/ 7 w 37"/>
                <a:gd name="T49" fmla="*/ 4 h 34"/>
                <a:gd name="T50" fmla="*/ 14 w 37"/>
                <a:gd name="T51" fmla="*/ 17 h 34"/>
                <a:gd name="T52" fmla="*/ 20 w 37"/>
                <a:gd name="T53" fmla="*/ 0 h 34"/>
                <a:gd name="T54" fmla="*/ 19 w 37"/>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4">
                  <a:moveTo>
                    <a:pt x="36" y="15"/>
                  </a:moveTo>
                  <a:cubicBezTo>
                    <a:pt x="15" y="18"/>
                    <a:pt x="15" y="18"/>
                    <a:pt x="15" y="18"/>
                  </a:cubicBezTo>
                  <a:cubicBezTo>
                    <a:pt x="17" y="34"/>
                    <a:pt x="17" y="34"/>
                    <a:pt x="17" y="34"/>
                  </a:cubicBezTo>
                  <a:cubicBezTo>
                    <a:pt x="17" y="34"/>
                    <a:pt x="18" y="34"/>
                    <a:pt x="19" y="34"/>
                  </a:cubicBezTo>
                  <a:cubicBezTo>
                    <a:pt x="22" y="34"/>
                    <a:pt x="26" y="33"/>
                    <a:pt x="29" y="31"/>
                  </a:cubicBezTo>
                  <a:cubicBezTo>
                    <a:pt x="34" y="27"/>
                    <a:pt x="37" y="21"/>
                    <a:pt x="36" y="15"/>
                  </a:cubicBezTo>
                  <a:moveTo>
                    <a:pt x="31" y="5"/>
                  </a:moveTo>
                  <a:cubicBezTo>
                    <a:pt x="15" y="17"/>
                    <a:pt x="15" y="17"/>
                    <a:pt x="15" y="17"/>
                  </a:cubicBezTo>
                  <a:cubicBezTo>
                    <a:pt x="36" y="14"/>
                    <a:pt x="36" y="14"/>
                    <a:pt x="36" y="14"/>
                  </a:cubicBezTo>
                  <a:cubicBezTo>
                    <a:pt x="35" y="12"/>
                    <a:pt x="34" y="9"/>
                    <a:pt x="33" y="7"/>
                  </a:cubicBezTo>
                  <a:cubicBezTo>
                    <a:pt x="32" y="6"/>
                    <a:pt x="31" y="5"/>
                    <a:pt x="31" y="5"/>
                  </a:cubicBezTo>
                  <a:moveTo>
                    <a:pt x="7" y="5"/>
                  </a:moveTo>
                  <a:cubicBezTo>
                    <a:pt x="1" y="11"/>
                    <a:pt x="0" y="20"/>
                    <a:pt x="5" y="27"/>
                  </a:cubicBezTo>
                  <a:cubicBezTo>
                    <a:pt x="8" y="31"/>
                    <a:pt x="12" y="33"/>
                    <a:pt x="16" y="34"/>
                  </a:cubicBezTo>
                  <a:cubicBezTo>
                    <a:pt x="14" y="18"/>
                    <a:pt x="14" y="18"/>
                    <a:pt x="14" y="18"/>
                  </a:cubicBezTo>
                  <a:cubicBezTo>
                    <a:pt x="13" y="18"/>
                    <a:pt x="13" y="18"/>
                    <a:pt x="13" y="18"/>
                  </a:cubicBezTo>
                  <a:cubicBezTo>
                    <a:pt x="14" y="18"/>
                    <a:pt x="14" y="18"/>
                    <a:pt x="14" y="18"/>
                  </a:cubicBezTo>
                  <a:cubicBezTo>
                    <a:pt x="7" y="5"/>
                    <a:pt x="7" y="5"/>
                    <a:pt x="7" y="5"/>
                  </a:cubicBezTo>
                  <a:moveTo>
                    <a:pt x="21" y="0"/>
                  </a:moveTo>
                  <a:cubicBezTo>
                    <a:pt x="15" y="17"/>
                    <a:pt x="15" y="17"/>
                    <a:pt x="15" y="17"/>
                  </a:cubicBezTo>
                  <a:cubicBezTo>
                    <a:pt x="30" y="4"/>
                    <a:pt x="30" y="4"/>
                    <a:pt x="30" y="4"/>
                  </a:cubicBezTo>
                  <a:cubicBezTo>
                    <a:pt x="28" y="2"/>
                    <a:pt x="24" y="0"/>
                    <a:pt x="21" y="0"/>
                  </a:cubicBezTo>
                  <a:moveTo>
                    <a:pt x="19" y="0"/>
                  </a:moveTo>
                  <a:cubicBezTo>
                    <a:pt x="15" y="0"/>
                    <a:pt x="11" y="1"/>
                    <a:pt x="8" y="3"/>
                  </a:cubicBezTo>
                  <a:cubicBezTo>
                    <a:pt x="8" y="4"/>
                    <a:pt x="7" y="4"/>
                    <a:pt x="7" y="4"/>
                  </a:cubicBezTo>
                  <a:cubicBezTo>
                    <a:pt x="14" y="17"/>
                    <a:pt x="14" y="17"/>
                    <a:pt x="14" y="17"/>
                  </a:cubicBezTo>
                  <a:cubicBezTo>
                    <a:pt x="20" y="0"/>
                    <a:pt x="20" y="0"/>
                    <a:pt x="20" y="0"/>
                  </a:cubicBezTo>
                  <a:cubicBezTo>
                    <a:pt x="20"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43"/>
            <p:cNvSpPr>
              <a:spLocks noEditPoints="1"/>
            </p:cNvSpPr>
            <p:nvPr userDrawn="1"/>
          </p:nvSpPr>
          <p:spPr bwMode="auto">
            <a:xfrm>
              <a:off x="6173788" y="1290638"/>
              <a:ext cx="111125" cy="100013"/>
            </a:xfrm>
            <a:custGeom>
              <a:avLst/>
              <a:gdLst>
                <a:gd name="T0" fmla="*/ 37 w 37"/>
                <a:gd name="T1" fmla="*/ 12 h 34"/>
                <a:gd name="T2" fmla="*/ 26 w 37"/>
                <a:gd name="T3" fmla="*/ 16 h 34"/>
                <a:gd name="T4" fmla="*/ 37 w 37"/>
                <a:gd name="T5" fmla="*/ 18 h 34"/>
                <a:gd name="T6" fmla="*/ 37 w 37"/>
                <a:gd name="T7" fmla="*/ 12 h 34"/>
                <a:gd name="T8" fmla="*/ 20 w 37"/>
                <a:gd name="T9" fmla="*/ 0 h 34"/>
                <a:gd name="T10" fmla="*/ 10 w 37"/>
                <a:gd name="T11" fmla="*/ 3 h 34"/>
                <a:gd name="T12" fmla="*/ 6 w 37"/>
                <a:gd name="T13" fmla="*/ 27 h 34"/>
                <a:gd name="T14" fmla="*/ 19 w 37"/>
                <a:gd name="T15" fmla="*/ 34 h 34"/>
                <a:gd name="T16" fmla="*/ 16 w 37"/>
                <a:gd name="T17" fmla="*/ 30 h 34"/>
                <a:gd name="T18" fmla="*/ 17 w 37"/>
                <a:gd name="T19" fmla="*/ 29 h 34"/>
                <a:gd name="T20" fmla="*/ 20 w 37"/>
                <a:gd name="T21" fmla="*/ 34 h 34"/>
                <a:gd name="T22" fmla="*/ 20 w 37"/>
                <a:gd name="T23" fmla="*/ 34 h 34"/>
                <a:gd name="T24" fmla="*/ 30 w 37"/>
                <a:gd name="T25" fmla="*/ 31 h 34"/>
                <a:gd name="T26" fmla="*/ 37 w 37"/>
                <a:gd name="T27" fmla="*/ 18 h 34"/>
                <a:gd name="T28" fmla="*/ 24 w 37"/>
                <a:gd name="T29" fmla="*/ 16 h 34"/>
                <a:gd name="T30" fmla="*/ 24 w 37"/>
                <a:gd name="T31" fmla="*/ 16 h 34"/>
                <a:gd name="T32" fmla="*/ 36 w 37"/>
                <a:gd name="T33" fmla="*/ 12 h 34"/>
                <a:gd name="T34" fmla="*/ 34 w 37"/>
                <a:gd name="T35" fmla="*/ 6 h 34"/>
                <a:gd name="T36" fmla="*/ 20 w 37"/>
                <a:gd name="T3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4">
                  <a:moveTo>
                    <a:pt x="37" y="12"/>
                  </a:moveTo>
                  <a:cubicBezTo>
                    <a:pt x="26" y="16"/>
                    <a:pt x="26" y="16"/>
                    <a:pt x="26" y="16"/>
                  </a:cubicBezTo>
                  <a:cubicBezTo>
                    <a:pt x="37" y="18"/>
                    <a:pt x="37" y="18"/>
                    <a:pt x="37" y="18"/>
                  </a:cubicBezTo>
                  <a:cubicBezTo>
                    <a:pt x="37" y="16"/>
                    <a:pt x="37" y="14"/>
                    <a:pt x="37" y="12"/>
                  </a:cubicBezTo>
                  <a:moveTo>
                    <a:pt x="20" y="0"/>
                  </a:moveTo>
                  <a:cubicBezTo>
                    <a:pt x="16" y="0"/>
                    <a:pt x="13" y="1"/>
                    <a:pt x="10" y="3"/>
                  </a:cubicBezTo>
                  <a:cubicBezTo>
                    <a:pt x="2" y="9"/>
                    <a:pt x="0" y="19"/>
                    <a:pt x="6" y="27"/>
                  </a:cubicBezTo>
                  <a:cubicBezTo>
                    <a:pt x="9" y="31"/>
                    <a:pt x="14" y="34"/>
                    <a:pt x="19" y="34"/>
                  </a:cubicBezTo>
                  <a:cubicBezTo>
                    <a:pt x="16" y="30"/>
                    <a:pt x="16" y="30"/>
                    <a:pt x="16" y="30"/>
                  </a:cubicBezTo>
                  <a:cubicBezTo>
                    <a:pt x="17" y="29"/>
                    <a:pt x="17" y="29"/>
                    <a:pt x="17" y="29"/>
                  </a:cubicBezTo>
                  <a:cubicBezTo>
                    <a:pt x="20" y="34"/>
                    <a:pt x="20" y="34"/>
                    <a:pt x="20" y="34"/>
                  </a:cubicBezTo>
                  <a:cubicBezTo>
                    <a:pt x="20" y="34"/>
                    <a:pt x="20" y="34"/>
                    <a:pt x="20" y="34"/>
                  </a:cubicBezTo>
                  <a:cubicBezTo>
                    <a:pt x="24" y="34"/>
                    <a:pt x="27" y="33"/>
                    <a:pt x="30" y="31"/>
                  </a:cubicBezTo>
                  <a:cubicBezTo>
                    <a:pt x="34" y="28"/>
                    <a:pt x="37" y="23"/>
                    <a:pt x="37" y="18"/>
                  </a:cubicBezTo>
                  <a:cubicBezTo>
                    <a:pt x="24" y="16"/>
                    <a:pt x="24" y="16"/>
                    <a:pt x="24" y="16"/>
                  </a:cubicBezTo>
                  <a:cubicBezTo>
                    <a:pt x="24" y="16"/>
                    <a:pt x="24" y="16"/>
                    <a:pt x="24" y="16"/>
                  </a:cubicBezTo>
                  <a:cubicBezTo>
                    <a:pt x="36" y="12"/>
                    <a:pt x="36" y="12"/>
                    <a:pt x="36" y="12"/>
                  </a:cubicBezTo>
                  <a:cubicBezTo>
                    <a:pt x="36" y="10"/>
                    <a:pt x="35" y="8"/>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44"/>
            <p:cNvSpPr>
              <a:spLocks noEditPoints="1"/>
            </p:cNvSpPr>
            <p:nvPr userDrawn="1"/>
          </p:nvSpPr>
          <p:spPr bwMode="auto">
            <a:xfrm>
              <a:off x="7281863" y="1457325"/>
              <a:ext cx="111125" cy="104775"/>
            </a:xfrm>
            <a:custGeom>
              <a:avLst/>
              <a:gdLst>
                <a:gd name="T0" fmla="*/ 6 w 37"/>
                <a:gd name="T1" fmla="*/ 4 h 35"/>
                <a:gd name="T2" fmla="*/ 0 w 37"/>
                <a:gd name="T3" fmla="*/ 17 h 35"/>
                <a:gd name="T4" fmla="*/ 13 w 37"/>
                <a:gd name="T5" fmla="*/ 19 h 35"/>
                <a:gd name="T6" fmla="*/ 6 w 37"/>
                <a:gd name="T7" fmla="*/ 4 h 35"/>
                <a:gd name="T8" fmla="*/ 17 w 37"/>
                <a:gd name="T9" fmla="*/ 0 h 35"/>
                <a:gd name="T10" fmla="*/ 7 w 37"/>
                <a:gd name="T11" fmla="*/ 3 h 35"/>
                <a:gd name="T12" fmla="*/ 6 w 37"/>
                <a:gd name="T13" fmla="*/ 4 h 35"/>
                <a:gd name="T14" fmla="*/ 14 w 37"/>
                <a:gd name="T15" fmla="*/ 20 h 35"/>
                <a:gd name="T16" fmla="*/ 0 w 37"/>
                <a:gd name="T17" fmla="*/ 18 h 35"/>
                <a:gd name="T18" fmla="*/ 3 w 37"/>
                <a:gd name="T19" fmla="*/ 28 h 35"/>
                <a:gd name="T20" fmla="*/ 17 w 37"/>
                <a:gd name="T21" fmla="*/ 35 h 35"/>
                <a:gd name="T22" fmla="*/ 23 w 37"/>
                <a:gd name="T23" fmla="*/ 34 h 35"/>
                <a:gd name="T24" fmla="*/ 25 w 37"/>
                <a:gd name="T25" fmla="*/ 19 h 35"/>
                <a:gd name="T26" fmla="*/ 26 w 37"/>
                <a:gd name="T27" fmla="*/ 19 h 35"/>
                <a:gd name="T28" fmla="*/ 23 w 37"/>
                <a:gd name="T29" fmla="*/ 33 h 35"/>
                <a:gd name="T30" fmla="*/ 27 w 37"/>
                <a:gd name="T31" fmla="*/ 31 h 35"/>
                <a:gd name="T32" fmla="*/ 31 w 37"/>
                <a:gd name="T33" fmla="*/ 7 h 35"/>
                <a:gd name="T34" fmla="*/ 17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6" y="4"/>
                  </a:moveTo>
                  <a:cubicBezTo>
                    <a:pt x="2" y="8"/>
                    <a:pt x="0" y="12"/>
                    <a:pt x="0" y="17"/>
                  </a:cubicBezTo>
                  <a:cubicBezTo>
                    <a:pt x="13" y="19"/>
                    <a:pt x="13" y="19"/>
                    <a:pt x="13" y="19"/>
                  </a:cubicBezTo>
                  <a:cubicBezTo>
                    <a:pt x="6" y="4"/>
                    <a:pt x="6" y="4"/>
                    <a:pt x="6" y="4"/>
                  </a:cubicBezTo>
                  <a:moveTo>
                    <a:pt x="17" y="0"/>
                  </a:moveTo>
                  <a:cubicBezTo>
                    <a:pt x="13" y="0"/>
                    <a:pt x="10" y="1"/>
                    <a:pt x="7" y="3"/>
                  </a:cubicBezTo>
                  <a:cubicBezTo>
                    <a:pt x="7" y="4"/>
                    <a:pt x="6" y="4"/>
                    <a:pt x="6" y="4"/>
                  </a:cubicBezTo>
                  <a:cubicBezTo>
                    <a:pt x="14" y="20"/>
                    <a:pt x="14" y="20"/>
                    <a:pt x="14" y="20"/>
                  </a:cubicBezTo>
                  <a:cubicBezTo>
                    <a:pt x="0" y="18"/>
                    <a:pt x="0" y="18"/>
                    <a:pt x="0" y="18"/>
                  </a:cubicBezTo>
                  <a:cubicBezTo>
                    <a:pt x="0" y="21"/>
                    <a:pt x="1" y="25"/>
                    <a:pt x="3" y="28"/>
                  </a:cubicBezTo>
                  <a:cubicBezTo>
                    <a:pt x="7" y="32"/>
                    <a:pt x="12" y="35"/>
                    <a:pt x="17" y="35"/>
                  </a:cubicBezTo>
                  <a:cubicBezTo>
                    <a:pt x="19" y="35"/>
                    <a:pt x="21" y="34"/>
                    <a:pt x="23" y="34"/>
                  </a:cubicBezTo>
                  <a:cubicBezTo>
                    <a:pt x="25" y="19"/>
                    <a:pt x="25" y="19"/>
                    <a:pt x="25" y="19"/>
                  </a:cubicBezTo>
                  <a:cubicBezTo>
                    <a:pt x="26" y="19"/>
                    <a:pt x="26" y="19"/>
                    <a:pt x="26" y="19"/>
                  </a:cubicBezTo>
                  <a:cubicBezTo>
                    <a:pt x="23" y="33"/>
                    <a:pt x="23" y="33"/>
                    <a:pt x="23" y="33"/>
                  </a:cubicBezTo>
                  <a:cubicBezTo>
                    <a:pt x="25" y="33"/>
                    <a:pt x="26" y="32"/>
                    <a:pt x="27" y="31"/>
                  </a:cubicBezTo>
                  <a:cubicBezTo>
                    <a:pt x="35" y="25"/>
                    <a:pt x="37" y="15"/>
                    <a:pt x="31" y="7"/>
                  </a:cubicBezTo>
                  <a:cubicBezTo>
                    <a:pt x="27" y="2"/>
                    <a:pt x="22"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45"/>
            <p:cNvSpPr>
              <a:spLocks noEditPoints="1"/>
            </p:cNvSpPr>
            <p:nvPr userDrawn="1"/>
          </p:nvSpPr>
          <p:spPr bwMode="auto">
            <a:xfrm>
              <a:off x="10094913" y="4941888"/>
              <a:ext cx="111125" cy="103188"/>
            </a:xfrm>
            <a:custGeom>
              <a:avLst/>
              <a:gdLst>
                <a:gd name="T0" fmla="*/ 22 w 37"/>
                <a:gd name="T1" fmla="*/ 12 h 35"/>
                <a:gd name="T2" fmla="*/ 16 w 37"/>
                <a:gd name="T3" fmla="*/ 15 h 35"/>
                <a:gd name="T4" fmla="*/ 1 w 37"/>
                <a:gd name="T5" fmla="*/ 17 h 35"/>
                <a:gd name="T6" fmla="*/ 2 w 37"/>
                <a:gd name="T7" fmla="*/ 24 h 35"/>
                <a:gd name="T8" fmla="*/ 24 w 37"/>
                <a:gd name="T9" fmla="*/ 18 h 35"/>
                <a:gd name="T10" fmla="*/ 22 w 37"/>
                <a:gd name="T11" fmla="*/ 12 h 35"/>
                <a:gd name="T12" fmla="*/ 30 w 37"/>
                <a:gd name="T13" fmla="*/ 6 h 35"/>
                <a:gd name="T14" fmla="*/ 22 w 37"/>
                <a:gd name="T15" fmla="*/ 11 h 35"/>
                <a:gd name="T16" fmla="*/ 25 w 37"/>
                <a:gd name="T17" fmla="*/ 19 h 35"/>
                <a:gd name="T18" fmla="*/ 2 w 37"/>
                <a:gd name="T19" fmla="*/ 25 h 35"/>
                <a:gd name="T20" fmla="*/ 4 w 37"/>
                <a:gd name="T21" fmla="*/ 28 h 35"/>
                <a:gd name="T22" fmla="*/ 18 w 37"/>
                <a:gd name="T23" fmla="*/ 35 h 35"/>
                <a:gd name="T24" fmla="*/ 28 w 37"/>
                <a:gd name="T25" fmla="*/ 31 h 35"/>
                <a:gd name="T26" fmla="*/ 32 w 37"/>
                <a:gd name="T27" fmla="*/ 7 h 35"/>
                <a:gd name="T28" fmla="*/ 30 w 37"/>
                <a:gd name="T29" fmla="*/ 6 h 35"/>
                <a:gd name="T30" fmla="*/ 17 w 37"/>
                <a:gd name="T31" fmla="*/ 0 h 35"/>
                <a:gd name="T32" fmla="*/ 8 w 37"/>
                <a:gd name="T33" fmla="*/ 4 h 35"/>
                <a:gd name="T34" fmla="*/ 1 w 37"/>
                <a:gd name="T35" fmla="*/ 16 h 35"/>
                <a:gd name="T36" fmla="*/ 16 w 37"/>
                <a:gd name="T37" fmla="*/ 15 h 35"/>
                <a:gd name="T38" fmla="*/ 21 w 37"/>
                <a:gd name="T39" fmla="*/ 11 h 35"/>
                <a:gd name="T40" fmla="*/ 17 w 37"/>
                <a:gd name="T41" fmla="*/ 0 h 35"/>
                <a:gd name="T42" fmla="*/ 18 w 37"/>
                <a:gd name="T43" fmla="*/ 0 h 35"/>
                <a:gd name="T44" fmla="*/ 18 w 37"/>
                <a:gd name="T45" fmla="*/ 0 h 35"/>
                <a:gd name="T46" fmla="*/ 22 w 37"/>
                <a:gd name="T47" fmla="*/ 11 h 35"/>
                <a:gd name="T48" fmla="*/ 30 w 37"/>
                <a:gd name="T49" fmla="*/ 5 h 35"/>
                <a:gd name="T50" fmla="*/ 18 w 37"/>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5">
                  <a:moveTo>
                    <a:pt x="22" y="12"/>
                  </a:moveTo>
                  <a:cubicBezTo>
                    <a:pt x="16" y="15"/>
                    <a:pt x="16" y="15"/>
                    <a:pt x="16" y="15"/>
                  </a:cubicBezTo>
                  <a:cubicBezTo>
                    <a:pt x="1" y="17"/>
                    <a:pt x="1" y="17"/>
                    <a:pt x="1" y="17"/>
                  </a:cubicBezTo>
                  <a:cubicBezTo>
                    <a:pt x="0" y="19"/>
                    <a:pt x="1" y="22"/>
                    <a:pt x="2" y="24"/>
                  </a:cubicBezTo>
                  <a:cubicBezTo>
                    <a:pt x="24" y="18"/>
                    <a:pt x="24" y="18"/>
                    <a:pt x="24" y="18"/>
                  </a:cubicBezTo>
                  <a:cubicBezTo>
                    <a:pt x="22" y="12"/>
                    <a:pt x="22" y="12"/>
                    <a:pt x="22" y="12"/>
                  </a:cubicBezTo>
                  <a:moveTo>
                    <a:pt x="30" y="6"/>
                  </a:moveTo>
                  <a:cubicBezTo>
                    <a:pt x="22" y="11"/>
                    <a:pt x="22" y="11"/>
                    <a:pt x="22" y="11"/>
                  </a:cubicBezTo>
                  <a:cubicBezTo>
                    <a:pt x="25" y="19"/>
                    <a:pt x="25" y="19"/>
                    <a:pt x="25" y="19"/>
                  </a:cubicBezTo>
                  <a:cubicBezTo>
                    <a:pt x="2" y="25"/>
                    <a:pt x="2" y="25"/>
                    <a:pt x="2" y="25"/>
                  </a:cubicBezTo>
                  <a:cubicBezTo>
                    <a:pt x="3" y="26"/>
                    <a:pt x="3" y="27"/>
                    <a:pt x="4" y="28"/>
                  </a:cubicBezTo>
                  <a:cubicBezTo>
                    <a:pt x="7" y="32"/>
                    <a:pt x="13" y="35"/>
                    <a:pt x="18" y="35"/>
                  </a:cubicBezTo>
                  <a:cubicBezTo>
                    <a:pt x="21" y="35"/>
                    <a:pt x="25" y="34"/>
                    <a:pt x="28" y="31"/>
                  </a:cubicBezTo>
                  <a:cubicBezTo>
                    <a:pt x="36" y="26"/>
                    <a:pt x="37" y="15"/>
                    <a:pt x="32" y="7"/>
                  </a:cubicBezTo>
                  <a:cubicBezTo>
                    <a:pt x="31" y="7"/>
                    <a:pt x="31" y="6"/>
                    <a:pt x="30" y="6"/>
                  </a:cubicBezTo>
                  <a:moveTo>
                    <a:pt x="17" y="0"/>
                  </a:moveTo>
                  <a:cubicBezTo>
                    <a:pt x="14" y="1"/>
                    <a:pt x="10" y="2"/>
                    <a:pt x="8" y="4"/>
                  </a:cubicBezTo>
                  <a:cubicBezTo>
                    <a:pt x="3" y="7"/>
                    <a:pt x="1" y="12"/>
                    <a:pt x="1" y="16"/>
                  </a:cubicBezTo>
                  <a:cubicBezTo>
                    <a:pt x="16" y="15"/>
                    <a:pt x="16" y="15"/>
                    <a:pt x="16" y="15"/>
                  </a:cubicBezTo>
                  <a:cubicBezTo>
                    <a:pt x="21" y="11"/>
                    <a:pt x="21" y="11"/>
                    <a:pt x="21" y="11"/>
                  </a:cubicBezTo>
                  <a:cubicBezTo>
                    <a:pt x="17" y="0"/>
                    <a:pt x="17" y="0"/>
                    <a:pt x="17" y="0"/>
                  </a:cubicBezTo>
                  <a:moveTo>
                    <a:pt x="18" y="0"/>
                  </a:moveTo>
                  <a:cubicBezTo>
                    <a:pt x="18" y="0"/>
                    <a:pt x="18" y="0"/>
                    <a:pt x="18" y="0"/>
                  </a:cubicBezTo>
                  <a:cubicBezTo>
                    <a:pt x="22" y="11"/>
                    <a:pt x="22" y="11"/>
                    <a:pt x="22" y="11"/>
                  </a:cubicBezTo>
                  <a:cubicBezTo>
                    <a:pt x="30" y="5"/>
                    <a:pt x="30" y="5"/>
                    <a:pt x="30" y="5"/>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50"/>
            <p:cNvSpPr>
              <a:spLocks noEditPoints="1"/>
            </p:cNvSpPr>
            <p:nvPr userDrawn="1"/>
          </p:nvSpPr>
          <p:spPr bwMode="auto">
            <a:xfrm>
              <a:off x="8542338" y="5346700"/>
              <a:ext cx="107950" cy="101600"/>
            </a:xfrm>
            <a:custGeom>
              <a:avLst/>
              <a:gdLst>
                <a:gd name="T0" fmla="*/ 35 w 36"/>
                <a:gd name="T1" fmla="*/ 13 h 34"/>
                <a:gd name="T2" fmla="*/ 19 w 36"/>
                <a:gd name="T3" fmla="*/ 21 h 34"/>
                <a:gd name="T4" fmla="*/ 36 w 36"/>
                <a:gd name="T5" fmla="*/ 17 h 34"/>
                <a:gd name="T6" fmla="*/ 35 w 36"/>
                <a:gd name="T7" fmla="*/ 13 h 34"/>
                <a:gd name="T8" fmla="*/ 5 w 36"/>
                <a:gd name="T9" fmla="*/ 6 h 34"/>
                <a:gd name="T10" fmla="*/ 5 w 36"/>
                <a:gd name="T11" fmla="*/ 27 h 34"/>
                <a:gd name="T12" fmla="*/ 19 w 36"/>
                <a:gd name="T13" fmla="*/ 34 h 34"/>
                <a:gd name="T14" fmla="*/ 29 w 36"/>
                <a:gd name="T15" fmla="*/ 31 h 34"/>
                <a:gd name="T16" fmla="*/ 36 w 36"/>
                <a:gd name="T17" fmla="*/ 17 h 34"/>
                <a:gd name="T18" fmla="*/ 17 w 36"/>
                <a:gd name="T19" fmla="*/ 22 h 34"/>
                <a:gd name="T20" fmla="*/ 17 w 36"/>
                <a:gd name="T21" fmla="*/ 22 h 34"/>
                <a:gd name="T22" fmla="*/ 17 w 36"/>
                <a:gd name="T23" fmla="*/ 22 h 34"/>
                <a:gd name="T24" fmla="*/ 16 w 36"/>
                <a:gd name="T25" fmla="*/ 22 h 34"/>
                <a:gd name="T26" fmla="*/ 16 w 36"/>
                <a:gd name="T27" fmla="*/ 22 h 34"/>
                <a:gd name="T28" fmla="*/ 5 w 36"/>
                <a:gd name="T29" fmla="*/ 6 h 34"/>
                <a:gd name="T30" fmla="*/ 22 w 36"/>
                <a:gd name="T31" fmla="*/ 0 h 34"/>
                <a:gd name="T32" fmla="*/ 17 w 36"/>
                <a:gd name="T33" fmla="*/ 21 h 34"/>
                <a:gd name="T34" fmla="*/ 35 w 36"/>
                <a:gd name="T35" fmla="*/ 12 h 34"/>
                <a:gd name="T36" fmla="*/ 32 w 36"/>
                <a:gd name="T37" fmla="*/ 7 h 34"/>
                <a:gd name="T38" fmla="*/ 22 w 36"/>
                <a:gd name="T39" fmla="*/ 0 h 34"/>
                <a:gd name="T40" fmla="*/ 18 w 36"/>
                <a:gd name="T41" fmla="*/ 0 h 34"/>
                <a:gd name="T42" fmla="*/ 8 w 36"/>
                <a:gd name="T43" fmla="*/ 3 h 34"/>
                <a:gd name="T44" fmla="*/ 6 w 36"/>
                <a:gd name="T45" fmla="*/ 5 h 34"/>
                <a:gd name="T46" fmla="*/ 16 w 36"/>
                <a:gd name="T47" fmla="*/ 21 h 34"/>
                <a:gd name="T48" fmla="*/ 21 w 36"/>
                <a:gd name="T49" fmla="*/ 0 h 34"/>
                <a:gd name="T50" fmla="*/ 18 w 36"/>
                <a:gd name="T5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5" y="13"/>
                  </a:moveTo>
                  <a:cubicBezTo>
                    <a:pt x="19" y="21"/>
                    <a:pt x="19" y="21"/>
                    <a:pt x="19" y="21"/>
                  </a:cubicBezTo>
                  <a:cubicBezTo>
                    <a:pt x="36" y="17"/>
                    <a:pt x="36" y="17"/>
                    <a:pt x="36" y="17"/>
                  </a:cubicBezTo>
                  <a:cubicBezTo>
                    <a:pt x="36" y="15"/>
                    <a:pt x="36" y="14"/>
                    <a:pt x="35" y="13"/>
                  </a:cubicBezTo>
                  <a:moveTo>
                    <a:pt x="5" y="6"/>
                  </a:moveTo>
                  <a:cubicBezTo>
                    <a:pt x="0" y="12"/>
                    <a:pt x="0" y="21"/>
                    <a:pt x="5" y="27"/>
                  </a:cubicBezTo>
                  <a:cubicBezTo>
                    <a:pt x="8" y="32"/>
                    <a:pt x="13" y="34"/>
                    <a:pt x="19" y="34"/>
                  </a:cubicBezTo>
                  <a:cubicBezTo>
                    <a:pt x="22" y="34"/>
                    <a:pt x="26" y="33"/>
                    <a:pt x="29" y="31"/>
                  </a:cubicBezTo>
                  <a:cubicBezTo>
                    <a:pt x="33" y="27"/>
                    <a:pt x="36" y="22"/>
                    <a:pt x="36" y="17"/>
                  </a:cubicBezTo>
                  <a:cubicBezTo>
                    <a:pt x="17" y="22"/>
                    <a:pt x="17" y="22"/>
                    <a:pt x="17" y="22"/>
                  </a:cubicBezTo>
                  <a:cubicBezTo>
                    <a:pt x="17" y="22"/>
                    <a:pt x="17" y="22"/>
                    <a:pt x="17" y="22"/>
                  </a:cubicBezTo>
                  <a:cubicBezTo>
                    <a:pt x="17" y="22"/>
                    <a:pt x="17" y="22"/>
                    <a:pt x="17" y="22"/>
                  </a:cubicBezTo>
                  <a:cubicBezTo>
                    <a:pt x="16" y="22"/>
                    <a:pt x="16" y="22"/>
                    <a:pt x="16" y="22"/>
                  </a:cubicBezTo>
                  <a:cubicBezTo>
                    <a:pt x="16" y="22"/>
                    <a:pt x="16" y="22"/>
                    <a:pt x="16" y="22"/>
                  </a:cubicBezTo>
                  <a:cubicBezTo>
                    <a:pt x="5" y="6"/>
                    <a:pt x="5" y="6"/>
                    <a:pt x="5" y="6"/>
                  </a:cubicBezTo>
                  <a:moveTo>
                    <a:pt x="22" y="0"/>
                  </a:moveTo>
                  <a:cubicBezTo>
                    <a:pt x="17" y="21"/>
                    <a:pt x="17" y="21"/>
                    <a:pt x="17" y="21"/>
                  </a:cubicBezTo>
                  <a:cubicBezTo>
                    <a:pt x="35" y="12"/>
                    <a:pt x="35" y="12"/>
                    <a:pt x="35" y="12"/>
                  </a:cubicBezTo>
                  <a:cubicBezTo>
                    <a:pt x="34" y="10"/>
                    <a:pt x="34" y="8"/>
                    <a:pt x="32" y="7"/>
                  </a:cubicBezTo>
                  <a:cubicBezTo>
                    <a:pt x="30" y="3"/>
                    <a:pt x="26" y="1"/>
                    <a:pt x="22" y="0"/>
                  </a:cubicBezTo>
                  <a:moveTo>
                    <a:pt x="18" y="0"/>
                  </a:moveTo>
                  <a:cubicBezTo>
                    <a:pt x="15" y="0"/>
                    <a:pt x="11" y="1"/>
                    <a:pt x="8" y="3"/>
                  </a:cubicBezTo>
                  <a:cubicBezTo>
                    <a:pt x="7" y="4"/>
                    <a:pt x="6" y="4"/>
                    <a:pt x="6" y="5"/>
                  </a:cubicBezTo>
                  <a:cubicBezTo>
                    <a:pt x="16" y="21"/>
                    <a:pt x="16" y="21"/>
                    <a:pt x="16" y="21"/>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52"/>
            <p:cNvSpPr>
              <a:spLocks noEditPoints="1"/>
            </p:cNvSpPr>
            <p:nvPr userDrawn="1"/>
          </p:nvSpPr>
          <p:spPr bwMode="auto">
            <a:xfrm>
              <a:off x="10044113" y="496888"/>
              <a:ext cx="111125" cy="101600"/>
            </a:xfrm>
            <a:custGeom>
              <a:avLst/>
              <a:gdLst>
                <a:gd name="T0" fmla="*/ 12 w 37"/>
                <a:gd name="T1" fmla="*/ 2 h 34"/>
                <a:gd name="T2" fmla="*/ 10 w 37"/>
                <a:gd name="T3" fmla="*/ 3 h 34"/>
                <a:gd name="T4" fmla="*/ 6 w 37"/>
                <a:gd name="T5" fmla="*/ 27 h 34"/>
                <a:gd name="T6" fmla="*/ 12 w 37"/>
                <a:gd name="T7" fmla="*/ 32 h 34"/>
                <a:gd name="T8" fmla="*/ 13 w 37"/>
                <a:gd name="T9" fmla="*/ 17 h 34"/>
                <a:gd name="T10" fmla="*/ 12 w 37"/>
                <a:gd name="T11" fmla="*/ 2 h 34"/>
                <a:gd name="T12" fmla="*/ 20 w 37"/>
                <a:gd name="T13" fmla="*/ 0 h 34"/>
                <a:gd name="T14" fmla="*/ 12 w 37"/>
                <a:gd name="T15" fmla="*/ 1 h 34"/>
                <a:gd name="T16" fmla="*/ 14 w 37"/>
                <a:gd name="T17" fmla="*/ 17 h 34"/>
                <a:gd name="T18" fmla="*/ 12 w 37"/>
                <a:gd name="T19" fmla="*/ 32 h 34"/>
                <a:gd name="T20" fmla="*/ 20 w 37"/>
                <a:gd name="T21" fmla="*/ 34 h 34"/>
                <a:gd name="T22" fmla="*/ 30 w 37"/>
                <a:gd name="T23" fmla="*/ 31 h 34"/>
                <a:gd name="T24" fmla="*/ 37 w 37"/>
                <a:gd name="T25" fmla="*/ 17 h 34"/>
                <a:gd name="T26" fmla="*/ 20 w 37"/>
                <a:gd name="T27" fmla="*/ 20 h 34"/>
                <a:gd name="T28" fmla="*/ 20 w 37"/>
                <a:gd name="T29" fmla="*/ 20 h 34"/>
                <a:gd name="T30" fmla="*/ 20 w 37"/>
                <a:gd name="T31" fmla="*/ 20 h 34"/>
                <a:gd name="T32" fmla="*/ 20 w 37"/>
                <a:gd name="T33" fmla="*/ 20 h 34"/>
                <a:gd name="T34" fmla="*/ 20 w 37"/>
                <a:gd name="T35" fmla="*/ 19 h 34"/>
                <a:gd name="T36" fmla="*/ 37 w 37"/>
                <a:gd name="T37" fmla="*/ 16 h 34"/>
                <a:gd name="T38" fmla="*/ 34 w 37"/>
                <a:gd name="T39" fmla="*/ 6 h 34"/>
                <a:gd name="T40" fmla="*/ 20 w 37"/>
                <a:gd name="T4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4">
                  <a:moveTo>
                    <a:pt x="12" y="2"/>
                  </a:moveTo>
                  <a:cubicBezTo>
                    <a:pt x="11" y="2"/>
                    <a:pt x="10" y="2"/>
                    <a:pt x="10" y="3"/>
                  </a:cubicBezTo>
                  <a:cubicBezTo>
                    <a:pt x="2" y="9"/>
                    <a:pt x="0" y="19"/>
                    <a:pt x="6" y="27"/>
                  </a:cubicBezTo>
                  <a:cubicBezTo>
                    <a:pt x="8" y="29"/>
                    <a:pt x="10" y="31"/>
                    <a:pt x="12" y="32"/>
                  </a:cubicBezTo>
                  <a:cubicBezTo>
                    <a:pt x="13" y="17"/>
                    <a:pt x="13" y="17"/>
                    <a:pt x="13" y="17"/>
                  </a:cubicBezTo>
                  <a:cubicBezTo>
                    <a:pt x="12" y="2"/>
                    <a:pt x="12" y="2"/>
                    <a:pt x="12" y="2"/>
                  </a:cubicBezTo>
                  <a:moveTo>
                    <a:pt x="20" y="0"/>
                  </a:moveTo>
                  <a:cubicBezTo>
                    <a:pt x="17" y="0"/>
                    <a:pt x="15" y="0"/>
                    <a:pt x="12" y="1"/>
                  </a:cubicBezTo>
                  <a:cubicBezTo>
                    <a:pt x="14" y="17"/>
                    <a:pt x="14" y="17"/>
                    <a:pt x="14" y="17"/>
                  </a:cubicBezTo>
                  <a:cubicBezTo>
                    <a:pt x="12" y="32"/>
                    <a:pt x="12" y="32"/>
                    <a:pt x="12" y="32"/>
                  </a:cubicBezTo>
                  <a:cubicBezTo>
                    <a:pt x="15" y="33"/>
                    <a:pt x="17" y="34"/>
                    <a:pt x="20" y="34"/>
                  </a:cubicBezTo>
                  <a:cubicBezTo>
                    <a:pt x="23" y="34"/>
                    <a:pt x="27" y="33"/>
                    <a:pt x="30" y="31"/>
                  </a:cubicBezTo>
                  <a:cubicBezTo>
                    <a:pt x="35" y="27"/>
                    <a:pt x="37" y="22"/>
                    <a:pt x="37" y="17"/>
                  </a:cubicBezTo>
                  <a:cubicBezTo>
                    <a:pt x="27" y="19"/>
                    <a:pt x="20" y="20"/>
                    <a:pt x="20" y="20"/>
                  </a:cubicBezTo>
                  <a:cubicBezTo>
                    <a:pt x="20" y="20"/>
                    <a:pt x="20" y="20"/>
                    <a:pt x="20" y="20"/>
                  </a:cubicBezTo>
                  <a:cubicBezTo>
                    <a:pt x="20" y="20"/>
                    <a:pt x="20" y="20"/>
                    <a:pt x="20" y="20"/>
                  </a:cubicBezTo>
                  <a:cubicBezTo>
                    <a:pt x="20" y="20"/>
                    <a:pt x="20" y="20"/>
                    <a:pt x="20" y="20"/>
                  </a:cubicBezTo>
                  <a:cubicBezTo>
                    <a:pt x="20" y="19"/>
                    <a:pt x="20" y="19"/>
                    <a:pt x="20" y="19"/>
                  </a:cubicBezTo>
                  <a:cubicBezTo>
                    <a:pt x="20" y="19"/>
                    <a:pt x="26" y="18"/>
                    <a:pt x="37" y="16"/>
                  </a:cubicBezTo>
                  <a:cubicBezTo>
                    <a:pt x="37" y="13"/>
                    <a:pt x="36" y="9"/>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55"/>
            <p:cNvSpPr>
              <a:spLocks noEditPoints="1"/>
            </p:cNvSpPr>
            <p:nvPr userDrawn="1"/>
          </p:nvSpPr>
          <p:spPr bwMode="auto">
            <a:xfrm>
              <a:off x="7297738" y="1250950"/>
              <a:ext cx="3221037" cy="4160838"/>
            </a:xfrm>
            <a:custGeom>
              <a:avLst/>
              <a:gdLst>
                <a:gd name="T0" fmla="*/ 814 w 2029"/>
                <a:gd name="T1" fmla="*/ 2621 h 2621"/>
                <a:gd name="T2" fmla="*/ 1766 w 2029"/>
                <a:gd name="T3" fmla="*/ 2370 h 2621"/>
                <a:gd name="T4" fmla="*/ 852 w 2029"/>
                <a:gd name="T5" fmla="*/ 2612 h 2621"/>
                <a:gd name="T6" fmla="*/ 955 w 2029"/>
                <a:gd name="T7" fmla="*/ 1953 h 2621"/>
                <a:gd name="T8" fmla="*/ 430 w 2029"/>
                <a:gd name="T9" fmla="*/ 2033 h 2621"/>
                <a:gd name="T10" fmla="*/ 428 w 2029"/>
                <a:gd name="T11" fmla="*/ 2035 h 2621"/>
                <a:gd name="T12" fmla="*/ 814 w 2029"/>
                <a:gd name="T13" fmla="*/ 2620 h 2621"/>
                <a:gd name="T14" fmla="*/ 889 w 2029"/>
                <a:gd name="T15" fmla="*/ 2264 h 2621"/>
                <a:gd name="T16" fmla="*/ 1175 w 2029"/>
                <a:gd name="T17" fmla="*/ 2405 h 2621"/>
                <a:gd name="T18" fmla="*/ 1064 w 2029"/>
                <a:gd name="T19" fmla="*/ 1936 h 2621"/>
                <a:gd name="T20" fmla="*/ 1201 w 2029"/>
                <a:gd name="T21" fmla="*/ 2420 h 2621"/>
                <a:gd name="T22" fmla="*/ 1606 w 2029"/>
                <a:gd name="T23" fmla="*/ 1857 h 2621"/>
                <a:gd name="T24" fmla="*/ 1602 w 2029"/>
                <a:gd name="T25" fmla="*/ 1875 h 2621"/>
                <a:gd name="T26" fmla="*/ 1801 w 2029"/>
                <a:gd name="T27" fmla="*/ 2345 h 2621"/>
                <a:gd name="T28" fmla="*/ 1606 w 2029"/>
                <a:gd name="T29" fmla="*/ 1857 h 2621"/>
                <a:gd name="T30" fmla="*/ 1606 w 2029"/>
                <a:gd name="T31" fmla="*/ 1857 h 2621"/>
                <a:gd name="T32" fmla="*/ 1617 w 2029"/>
                <a:gd name="T33" fmla="*/ 1853 h 2621"/>
                <a:gd name="T34" fmla="*/ 1615 w 2029"/>
                <a:gd name="T35" fmla="*/ 1851 h 2621"/>
                <a:gd name="T36" fmla="*/ 1523 w 2029"/>
                <a:gd name="T37" fmla="*/ 1004 h 2621"/>
                <a:gd name="T38" fmla="*/ 2029 w 2029"/>
                <a:gd name="T39" fmla="*/ 1276 h 2621"/>
                <a:gd name="T40" fmla="*/ 1619 w 2029"/>
                <a:gd name="T41" fmla="*/ 1849 h 2621"/>
                <a:gd name="T42" fmla="*/ 2029 w 2029"/>
                <a:gd name="T43" fmla="*/ 1274 h 2621"/>
                <a:gd name="T44" fmla="*/ 1523 w 2029"/>
                <a:gd name="T45" fmla="*/ 1004 h 2621"/>
                <a:gd name="T46" fmla="*/ 1521 w 2029"/>
                <a:gd name="T47" fmla="*/ 1004 h 2621"/>
                <a:gd name="T48" fmla="*/ 207 w 2029"/>
                <a:gd name="T49" fmla="*/ 975 h 2621"/>
                <a:gd name="T50" fmla="*/ 554 w 2029"/>
                <a:gd name="T51" fmla="*/ 1299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9 h 2621"/>
                <a:gd name="T62" fmla="*/ 553 w 2029"/>
                <a:gd name="T63" fmla="*/ 1321 h 2621"/>
                <a:gd name="T64" fmla="*/ 991 w 2029"/>
                <a:gd name="T65" fmla="*/ 1706 h 2621"/>
                <a:gd name="T66" fmla="*/ 814 w 2029"/>
                <a:gd name="T67" fmla="*/ 889 h 2621"/>
                <a:gd name="T68" fmla="*/ 981 w 2029"/>
                <a:gd name="T69" fmla="*/ 1697 h 2621"/>
                <a:gd name="T70" fmla="*/ 556 w 2029"/>
                <a:gd name="T71" fmla="*/ 1300 h 2621"/>
                <a:gd name="T72" fmla="*/ 17 w 2029"/>
                <a:gd name="T73" fmla="*/ 1524 h 2621"/>
                <a:gd name="T74" fmla="*/ 419 w 2029"/>
                <a:gd name="T75" fmla="*/ 2030 h 2621"/>
                <a:gd name="T76" fmla="*/ 11 w 2029"/>
                <a:gd name="T77" fmla="*/ 1543 h 2621"/>
                <a:gd name="T78" fmla="*/ 551 w 2029"/>
                <a:gd name="T79" fmla="*/ 1323 h 2621"/>
                <a:gd name="T80" fmla="*/ 451 w 2029"/>
                <a:gd name="T81" fmla="*/ 2011 h 2621"/>
                <a:gd name="T82" fmla="*/ 953 w 2029"/>
                <a:gd name="T83" fmla="*/ 1951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4 h 2621"/>
                <a:gd name="T94" fmla="*/ 1207 w 2029"/>
                <a:gd name="T95" fmla="*/ 1278 h 2621"/>
                <a:gd name="T96" fmla="*/ 1521 w 2029"/>
                <a:gd name="T97" fmla="*/ 1004 h 2621"/>
                <a:gd name="T98" fmla="*/ 1185 w 2029"/>
                <a:gd name="T99" fmla="*/ 1255 h 2621"/>
                <a:gd name="T100" fmla="*/ 1160 w 2029"/>
                <a:gd name="T101" fmla="*/ 427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6 h 2621"/>
                <a:gd name="T114" fmla="*/ 1158 w 2029"/>
                <a:gd name="T115" fmla="*/ 425 h 2621"/>
                <a:gd name="T116" fmla="*/ 359 w 2029"/>
                <a:gd name="T117" fmla="*/ 0 h 2621"/>
                <a:gd name="T118" fmla="*/ 359 w 2029"/>
                <a:gd name="T119" fmla="*/ 0 h 2621"/>
                <a:gd name="T120" fmla="*/ 378 w 2029"/>
                <a:gd name="T121" fmla="*/ 10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close/>
                  <a:moveTo>
                    <a:pt x="1803" y="2345"/>
                  </a:moveTo>
                  <a:lnTo>
                    <a:pt x="1803" y="2347"/>
                  </a:lnTo>
                  <a:lnTo>
                    <a:pt x="1807" y="2358"/>
                  </a:lnTo>
                  <a:lnTo>
                    <a:pt x="1766" y="2370"/>
                  </a:lnTo>
                  <a:lnTo>
                    <a:pt x="852" y="2612"/>
                  </a:lnTo>
                  <a:lnTo>
                    <a:pt x="820" y="2620"/>
                  </a:lnTo>
                  <a:lnTo>
                    <a:pt x="816" y="2621"/>
                  </a:lnTo>
                  <a:lnTo>
                    <a:pt x="852" y="2612"/>
                  </a:lnTo>
                  <a:lnTo>
                    <a:pt x="1766" y="2372"/>
                  </a:lnTo>
                  <a:lnTo>
                    <a:pt x="1809" y="2360"/>
                  </a:lnTo>
                  <a:lnTo>
                    <a:pt x="1803" y="2345"/>
                  </a:lnTo>
                  <a:close/>
                  <a:moveTo>
                    <a:pt x="955" y="1953"/>
                  </a:moveTo>
                  <a:lnTo>
                    <a:pt x="953" y="1953"/>
                  </a:lnTo>
                  <a:lnTo>
                    <a:pt x="889" y="2263"/>
                  </a:lnTo>
                  <a:lnTo>
                    <a:pt x="451" y="2045"/>
                  </a:lnTo>
                  <a:lnTo>
                    <a:pt x="430" y="2033"/>
                  </a:lnTo>
                  <a:lnTo>
                    <a:pt x="423" y="2030"/>
                  </a:lnTo>
                  <a:lnTo>
                    <a:pt x="421" y="2030"/>
                  </a:lnTo>
                  <a:lnTo>
                    <a:pt x="421" y="2031"/>
                  </a:lnTo>
                  <a:lnTo>
                    <a:pt x="428" y="2035"/>
                  </a:lnTo>
                  <a:lnTo>
                    <a:pt x="449" y="2045"/>
                  </a:lnTo>
                  <a:lnTo>
                    <a:pt x="889" y="2264"/>
                  </a:lnTo>
                  <a:lnTo>
                    <a:pt x="823" y="2580"/>
                  </a:lnTo>
                  <a:lnTo>
                    <a:pt x="814" y="2620"/>
                  </a:lnTo>
                  <a:lnTo>
                    <a:pt x="816" y="2621"/>
                  </a:lnTo>
                  <a:lnTo>
                    <a:pt x="816" y="2620"/>
                  </a:lnTo>
                  <a:lnTo>
                    <a:pt x="825" y="2580"/>
                  </a:lnTo>
                  <a:lnTo>
                    <a:pt x="889" y="2264"/>
                  </a:lnTo>
                  <a:lnTo>
                    <a:pt x="1173" y="2407"/>
                  </a:lnTo>
                  <a:lnTo>
                    <a:pt x="1200" y="2419"/>
                  </a:lnTo>
                  <a:lnTo>
                    <a:pt x="1201" y="2419"/>
                  </a:lnTo>
                  <a:lnTo>
                    <a:pt x="1175" y="2405"/>
                  </a:lnTo>
                  <a:lnTo>
                    <a:pt x="889" y="2264"/>
                  </a:lnTo>
                  <a:lnTo>
                    <a:pt x="955" y="1953"/>
                  </a:lnTo>
                  <a:close/>
                  <a:moveTo>
                    <a:pt x="1066" y="1936"/>
                  </a:moveTo>
                  <a:lnTo>
                    <a:pt x="1064" y="1936"/>
                  </a:lnTo>
                  <a:lnTo>
                    <a:pt x="1201" y="2381"/>
                  </a:lnTo>
                  <a:lnTo>
                    <a:pt x="1215" y="2426"/>
                  </a:lnTo>
                  <a:lnTo>
                    <a:pt x="1201" y="2419"/>
                  </a:lnTo>
                  <a:lnTo>
                    <a:pt x="1201" y="2420"/>
                  </a:lnTo>
                  <a:lnTo>
                    <a:pt x="1217" y="2428"/>
                  </a:lnTo>
                  <a:lnTo>
                    <a:pt x="1201" y="2381"/>
                  </a:lnTo>
                  <a:lnTo>
                    <a:pt x="1066" y="1936"/>
                  </a:lnTo>
                  <a:close/>
                  <a:moveTo>
                    <a:pt x="1606" y="1857"/>
                  </a:moveTo>
                  <a:lnTo>
                    <a:pt x="1606" y="1857"/>
                  </a:lnTo>
                  <a:lnTo>
                    <a:pt x="1604" y="1857"/>
                  </a:lnTo>
                  <a:lnTo>
                    <a:pt x="1600" y="1874"/>
                  </a:lnTo>
                  <a:lnTo>
                    <a:pt x="1602" y="1875"/>
                  </a:lnTo>
                  <a:lnTo>
                    <a:pt x="1606" y="1859"/>
                  </a:lnTo>
                  <a:lnTo>
                    <a:pt x="1615" y="1883"/>
                  </a:lnTo>
                  <a:lnTo>
                    <a:pt x="1794" y="2325"/>
                  </a:lnTo>
                  <a:lnTo>
                    <a:pt x="1801" y="2345"/>
                  </a:lnTo>
                  <a:lnTo>
                    <a:pt x="1803" y="2345"/>
                  </a:lnTo>
                  <a:lnTo>
                    <a:pt x="1796" y="2325"/>
                  </a:lnTo>
                  <a:lnTo>
                    <a:pt x="1617" y="1883"/>
                  </a:lnTo>
                  <a:lnTo>
                    <a:pt x="1606" y="1857"/>
                  </a:lnTo>
                  <a:close/>
                  <a:moveTo>
                    <a:pt x="1606" y="1855"/>
                  </a:moveTo>
                  <a:lnTo>
                    <a:pt x="1606" y="1857"/>
                  </a:lnTo>
                  <a:lnTo>
                    <a:pt x="1606" y="1857"/>
                  </a:lnTo>
                  <a:lnTo>
                    <a:pt x="1606" y="1857"/>
                  </a:lnTo>
                  <a:lnTo>
                    <a:pt x="1606" y="1855"/>
                  </a:lnTo>
                  <a:close/>
                  <a:moveTo>
                    <a:pt x="1617" y="1851"/>
                  </a:moveTo>
                  <a:lnTo>
                    <a:pt x="1615" y="1853"/>
                  </a:lnTo>
                  <a:lnTo>
                    <a:pt x="1617" y="1853"/>
                  </a:lnTo>
                  <a:lnTo>
                    <a:pt x="1617" y="1851"/>
                  </a:lnTo>
                  <a:close/>
                  <a:moveTo>
                    <a:pt x="1611" y="1845"/>
                  </a:moveTo>
                  <a:lnTo>
                    <a:pt x="1613" y="1847"/>
                  </a:lnTo>
                  <a:lnTo>
                    <a:pt x="1615" y="1851"/>
                  </a:lnTo>
                  <a:lnTo>
                    <a:pt x="1615" y="1851"/>
                  </a:lnTo>
                  <a:lnTo>
                    <a:pt x="1611" y="1845"/>
                  </a:lnTo>
                  <a:close/>
                  <a:moveTo>
                    <a:pt x="1523" y="1004"/>
                  </a:moveTo>
                  <a:lnTo>
                    <a:pt x="1523" y="1004"/>
                  </a:lnTo>
                  <a:lnTo>
                    <a:pt x="1523" y="1005"/>
                  </a:lnTo>
                  <a:lnTo>
                    <a:pt x="1555" y="1022"/>
                  </a:lnTo>
                  <a:lnTo>
                    <a:pt x="2001" y="1261"/>
                  </a:lnTo>
                  <a:lnTo>
                    <a:pt x="2029" y="1276"/>
                  </a:lnTo>
                  <a:lnTo>
                    <a:pt x="2014" y="1295"/>
                  </a:lnTo>
                  <a:lnTo>
                    <a:pt x="1630" y="1830"/>
                  </a:lnTo>
                  <a:lnTo>
                    <a:pt x="1617" y="1851"/>
                  </a:lnTo>
                  <a:lnTo>
                    <a:pt x="1619" y="1849"/>
                  </a:lnTo>
                  <a:lnTo>
                    <a:pt x="1632" y="1832"/>
                  </a:lnTo>
                  <a:lnTo>
                    <a:pt x="2016" y="1297"/>
                  </a:lnTo>
                  <a:lnTo>
                    <a:pt x="2029" y="1276"/>
                  </a:lnTo>
                  <a:lnTo>
                    <a:pt x="2029" y="1274"/>
                  </a:lnTo>
                  <a:lnTo>
                    <a:pt x="2029" y="1274"/>
                  </a:lnTo>
                  <a:lnTo>
                    <a:pt x="2003" y="1259"/>
                  </a:lnTo>
                  <a:lnTo>
                    <a:pt x="1555" y="1022"/>
                  </a:lnTo>
                  <a:lnTo>
                    <a:pt x="1523" y="1004"/>
                  </a:lnTo>
                  <a:close/>
                  <a:moveTo>
                    <a:pt x="1521" y="1004"/>
                  </a:moveTo>
                  <a:lnTo>
                    <a:pt x="1521" y="1004"/>
                  </a:lnTo>
                  <a:lnTo>
                    <a:pt x="1521" y="1004"/>
                  </a:lnTo>
                  <a:lnTo>
                    <a:pt x="1521" y="1004"/>
                  </a:lnTo>
                  <a:close/>
                  <a:moveTo>
                    <a:pt x="188" y="966"/>
                  </a:moveTo>
                  <a:lnTo>
                    <a:pt x="186" y="966"/>
                  </a:lnTo>
                  <a:lnTo>
                    <a:pt x="186" y="966"/>
                  </a:lnTo>
                  <a:lnTo>
                    <a:pt x="207" y="975"/>
                  </a:lnTo>
                  <a:lnTo>
                    <a:pt x="212" y="981"/>
                  </a:lnTo>
                  <a:lnTo>
                    <a:pt x="536" y="1276"/>
                  </a:lnTo>
                  <a:lnTo>
                    <a:pt x="556" y="1293"/>
                  </a:lnTo>
                  <a:lnTo>
                    <a:pt x="554" y="1299"/>
                  </a:lnTo>
                  <a:lnTo>
                    <a:pt x="556" y="1299"/>
                  </a:lnTo>
                  <a:lnTo>
                    <a:pt x="556" y="1293"/>
                  </a:lnTo>
                  <a:lnTo>
                    <a:pt x="538" y="1274"/>
                  </a:lnTo>
                  <a:lnTo>
                    <a:pt x="214" y="979"/>
                  </a:lnTo>
                  <a:lnTo>
                    <a:pt x="208" y="975"/>
                  </a:lnTo>
                  <a:lnTo>
                    <a:pt x="188" y="966"/>
                  </a:lnTo>
                  <a:close/>
                  <a:moveTo>
                    <a:pt x="812" y="874"/>
                  </a:moveTo>
                  <a:lnTo>
                    <a:pt x="814" y="887"/>
                  </a:lnTo>
                  <a:lnTo>
                    <a:pt x="816" y="887"/>
                  </a:lnTo>
                  <a:lnTo>
                    <a:pt x="814" y="878"/>
                  </a:lnTo>
                  <a:lnTo>
                    <a:pt x="833" y="898"/>
                  </a:lnTo>
                  <a:lnTo>
                    <a:pt x="1185" y="1255"/>
                  </a:lnTo>
                  <a:lnTo>
                    <a:pt x="1205" y="1278"/>
                  </a:lnTo>
                  <a:lnTo>
                    <a:pt x="1203" y="1280"/>
                  </a:lnTo>
                  <a:lnTo>
                    <a:pt x="1192" y="1304"/>
                  </a:lnTo>
                  <a:lnTo>
                    <a:pt x="1015" y="1691"/>
                  </a:lnTo>
                  <a:lnTo>
                    <a:pt x="1002" y="1721"/>
                  </a:lnTo>
                  <a:lnTo>
                    <a:pt x="996" y="1740"/>
                  </a:lnTo>
                  <a:lnTo>
                    <a:pt x="983" y="1748"/>
                  </a:lnTo>
                  <a:lnTo>
                    <a:pt x="449" y="2009"/>
                  </a:lnTo>
                  <a:lnTo>
                    <a:pt x="428" y="2020"/>
                  </a:lnTo>
                  <a:lnTo>
                    <a:pt x="432" y="1996"/>
                  </a:lnTo>
                  <a:lnTo>
                    <a:pt x="551" y="1331"/>
                  </a:lnTo>
                  <a:lnTo>
                    <a:pt x="553" y="1321"/>
                  </a:lnTo>
                  <a:lnTo>
                    <a:pt x="571" y="1314"/>
                  </a:lnTo>
                  <a:lnTo>
                    <a:pt x="581" y="1323"/>
                  </a:lnTo>
                  <a:lnTo>
                    <a:pt x="981" y="1697"/>
                  </a:lnTo>
                  <a:lnTo>
                    <a:pt x="991" y="1706"/>
                  </a:lnTo>
                  <a:lnTo>
                    <a:pt x="987" y="1693"/>
                  </a:lnTo>
                  <a:lnTo>
                    <a:pt x="818" y="902"/>
                  </a:lnTo>
                  <a:lnTo>
                    <a:pt x="816" y="889"/>
                  </a:lnTo>
                  <a:lnTo>
                    <a:pt x="814" y="889"/>
                  </a:lnTo>
                  <a:lnTo>
                    <a:pt x="818" y="902"/>
                  </a:lnTo>
                  <a:lnTo>
                    <a:pt x="987" y="1693"/>
                  </a:lnTo>
                  <a:lnTo>
                    <a:pt x="989" y="1704"/>
                  </a:lnTo>
                  <a:lnTo>
                    <a:pt x="981" y="1697"/>
                  </a:lnTo>
                  <a:lnTo>
                    <a:pt x="581" y="1321"/>
                  </a:lnTo>
                  <a:lnTo>
                    <a:pt x="571" y="1314"/>
                  </a:lnTo>
                  <a:lnTo>
                    <a:pt x="553" y="1321"/>
                  </a:lnTo>
                  <a:lnTo>
                    <a:pt x="556" y="1300"/>
                  </a:lnTo>
                  <a:lnTo>
                    <a:pt x="554" y="1299"/>
                  </a:lnTo>
                  <a:lnTo>
                    <a:pt x="551" y="1321"/>
                  </a:lnTo>
                  <a:lnTo>
                    <a:pt x="539" y="1325"/>
                  </a:lnTo>
                  <a:lnTo>
                    <a:pt x="17" y="1524"/>
                  </a:lnTo>
                  <a:lnTo>
                    <a:pt x="0" y="1530"/>
                  </a:lnTo>
                  <a:lnTo>
                    <a:pt x="11" y="1543"/>
                  </a:lnTo>
                  <a:lnTo>
                    <a:pt x="398" y="2005"/>
                  </a:lnTo>
                  <a:lnTo>
                    <a:pt x="419" y="2030"/>
                  </a:lnTo>
                  <a:lnTo>
                    <a:pt x="419" y="2030"/>
                  </a:lnTo>
                  <a:lnTo>
                    <a:pt x="421" y="2030"/>
                  </a:lnTo>
                  <a:lnTo>
                    <a:pt x="400" y="2005"/>
                  </a:lnTo>
                  <a:lnTo>
                    <a:pt x="11" y="1543"/>
                  </a:lnTo>
                  <a:lnTo>
                    <a:pt x="2" y="1532"/>
                  </a:lnTo>
                  <a:lnTo>
                    <a:pt x="17" y="1526"/>
                  </a:lnTo>
                  <a:lnTo>
                    <a:pt x="539" y="1327"/>
                  </a:lnTo>
                  <a:lnTo>
                    <a:pt x="551" y="1323"/>
                  </a:lnTo>
                  <a:lnTo>
                    <a:pt x="549" y="1331"/>
                  </a:lnTo>
                  <a:lnTo>
                    <a:pt x="432" y="1996"/>
                  </a:lnTo>
                  <a:lnTo>
                    <a:pt x="427" y="2022"/>
                  </a:lnTo>
                  <a:lnTo>
                    <a:pt x="451" y="2011"/>
                  </a:lnTo>
                  <a:lnTo>
                    <a:pt x="985" y="1748"/>
                  </a:lnTo>
                  <a:lnTo>
                    <a:pt x="996" y="1742"/>
                  </a:lnTo>
                  <a:lnTo>
                    <a:pt x="995" y="1753"/>
                  </a:lnTo>
                  <a:lnTo>
                    <a:pt x="953" y="1951"/>
                  </a:lnTo>
                  <a:lnTo>
                    <a:pt x="955" y="1951"/>
                  </a:lnTo>
                  <a:lnTo>
                    <a:pt x="996" y="1753"/>
                  </a:lnTo>
                  <a:lnTo>
                    <a:pt x="998" y="1742"/>
                  </a:lnTo>
                  <a:lnTo>
                    <a:pt x="1004" y="1738"/>
                  </a:lnTo>
                  <a:lnTo>
                    <a:pt x="1008" y="1753"/>
                  </a:lnTo>
                  <a:lnTo>
                    <a:pt x="1064" y="1936"/>
                  </a:lnTo>
                  <a:lnTo>
                    <a:pt x="1064" y="1936"/>
                  </a:lnTo>
                  <a:lnTo>
                    <a:pt x="1010" y="1753"/>
                  </a:lnTo>
                  <a:lnTo>
                    <a:pt x="1004" y="1738"/>
                  </a:lnTo>
                  <a:lnTo>
                    <a:pt x="998" y="1740"/>
                  </a:lnTo>
                  <a:lnTo>
                    <a:pt x="1002" y="1721"/>
                  </a:lnTo>
                  <a:lnTo>
                    <a:pt x="1015" y="1691"/>
                  </a:lnTo>
                  <a:lnTo>
                    <a:pt x="1194" y="1304"/>
                  </a:lnTo>
                  <a:lnTo>
                    <a:pt x="1205" y="1282"/>
                  </a:lnTo>
                  <a:lnTo>
                    <a:pt x="1207" y="1278"/>
                  </a:lnTo>
                  <a:lnTo>
                    <a:pt x="1217" y="1289"/>
                  </a:lnTo>
                  <a:lnTo>
                    <a:pt x="1228" y="1304"/>
                  </a:lnTo>
                  <a:lnTo>
                    <a:pt x="1595" y="1823"/>
                  </a:lnTo>
                  <a:lnTo>
                    <a:pt x="1611" y="1845"/>
                  </a:lnTo>
                  <a:lnTo>
                    <a:pt x="1611" y="1844"/>
                  </a:lnTo>
                  <a:lnTo>
                    <a:pt x="1596" y="1823"/>
                  </a:lnTo>
                  <a:lnTo>
                    <a:pt x="1228" y="1302"/>
                  </a:lnTo>
                  <a:lnTo>
                    <a:pt x="1218" y="1287"/>
                  </a:lnTo>
                  <a:lnTo>
                    <a:pt x="1207" y="1278"/>
                  </a:lnTo>
                  <a:lnTo>
                    <a:pt x="1233" y="1255"/>
                  </a:lnTo>
                  <a:lnTo>
                    <a:pt x="1499" y="1026"/>
                  </a:lnTo>
                  <a:lnTo>
                    <a:pt x="1521" y="1005"/>
                  </a:lnTo>
                  <a:lnTo>
                    <a:pt x="1521" y="1004"/>
                  </a:lnTo>
                  <a:lnTo>
                    <a:pt x="1499" y="1024"/>
                  </a:lnTo>
                  <a:lnTo>
                    <a:pt x="1233" y="1255"/>
                  </a:lnTo>
                  <a:lnTo>
                    <a:pt x="1207" y="1278"/>
                  </a:lnTo>
                  <a:lnTo>
                    <a:pt x="1185" y="1255"/>
                  </a:lnTo>
                  <a:lnTo>
                    <a:pt x="835" y="896"/>
                  </a:lnTo>
                  <a:lnTo>
                    <a:pt x="812" y="874"/>
                  </a:lnTo>
                  <a:close/>
                  <a:moveTo>
                    <a:pt x="1160" y="427"/>
                  </a:moveTo>
                  <a:lnTo>
                    <a:pt x="1160" y="427"/>
                  </a:lnTo>
                  <a:lnTo>
                    <a:pt x="1160" y="429"/>
                  </a:lnTo>
                  <a:lnTo>
                    <a:pt x="1169" y="432"/>
                  </a:lnTo>
                  <a:lnTo>
                    <a:pt x="1160" y="432"/>
                  </a:lnTo>
                  <a:lnTo>
                    <a:pt x="1160" y="432"/>
                  </a:lnTo>
                  <a:lnTo>
                    <a:pt x="1171" y="434"/>
                  </a:lnTo>
                  <a:lnTo>
                    <a:pt x="1171" y="432"/>
                  </a:lnTo>
                  <a:lnTo>
                    <a:pt x="1160" y="427"/>
                  </a:lnTo>
                  <a:close/>
                  <a:moveTo>
                    <a:pt x="605" y="406"/>
                  </a:moveTo>
                  <a:lnTo>
                    <a:pt x="583" y="434"/>
                  </a:lnTo>
                  <a:lnTo>
                    <a:pt x="207" y="938"/>
                  </a:lnTo>
                  <a:lnTo>
                    <a:pt x="186" y="966"/>
                  </a:lnTo>
                  <a:lnTo>
                    <a:pt x="186" y="966"/>
                  </a:lnTo>
                  <a:lnTo>
                    <a:pt x="188" y="966"/>
                  </a:lnTo>
                  <a:lnTo>
                    <a:pt x="207" y="940"/>
                  </a:lnTo>
                  <a:lnTo>
                    <a:pt x="585" y="434"/>
                  </a:lnTo>
                  <a:lnTo>
                    <a:pt x="605" y="406"/>
                  </a:lnTo>
                  <a:lnTo>
                    <a:pt x="633" y="408"/>
                  </a:lnTo>
                  <a:lnTo>
                    <a:pt x="1126" y="430"/>
                  </a:lnTo>
                  <a:lnTo>
                    <a:pt x="1158" y="432"/>
                  </a:lnTo>
                  <a:lnTo>
                    <a:pt x="1158" y="432"/>
                  </a:lnTo>
                  <a:lnTo>
                    <a:pt x="1126" y="430"/>
                  </a:lnTo>
                  <a:lnTo>
                    <a:pt x="633" y="406"/>
                  </a:lnTo>
                  <a:lnTo>
                    <a:pt x="605" y="406"/>
                  </a:lnTo>
                  <a:close/>
                  <a:moveTo>
                    <a:pt x="727" y="196"/>
                  </a:moveTo>
                  <a:lnTo>
                    <a:pt x="726" y="196"/>
                  </a:lnTo>
                  <a:lnTo>
                    <a:pt x="1132" y="414"/>
                  </a:lnTo>
                  <a:lnTo>
                    <a:pt x="1158" y="427"/>
                  </a:lnTo>
                  <a:lnTo>
                    <a:pt x="1158" y="425"/>
                  </a:lnTo>
                  <a:lnTo>
                    <a:pt x="1134" y="412"/>
                  </a:lnTo>
                  <a:lnTo>
                    <a:pt x="727" y="196"/>
                  </a:lnTo>
                  <a:close/>
                  <a:moveTo>
                    <a:pt x="359" y="0"/>
                  </a:moveTo>
                  <a:lnTo>
                    <a:pt x="359" y="0"/>
                  </a:lnTo>
                  <a:lnTo>
                    <a:pt x="359" y="0"/>
                  </a:lnTo>
                  <a:lnTo>
                    <a:pt x="359" y="0"/>
                  </a:lnTo>
                  <a:close/>
                  <a:moveTo>
                    <a:pt x="361" y="0"/>
                  </a:moveTo>
                  <a:lnTo>
                    <a:pt x="359" y="0"/>
                  </a:lnTo>
                  <a:lnTo>
                    <a:pt x="378" y="10"/>
                  </a:lnTo>
                  <a:lnTo>
                    <a:pt x="726" y="196"/>
                  </a:lnTo>
                  <a:lnTo>
                    <a:pt x="726" y="196"/>
                  </a:lnTo>
                  <a:lnTo>
                    <a:pt x="378" y="10"/>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56"/>
            <p:cNvSpPr>
              <a:spLocks noEditPoints="1"/>
            </p:cNvSpPr>
            <p:nvPr userDrawn="1"/>
          </p:nvSpPr>
          <p:spPr bwMode="auto">
            <a:xfrm>
              <a:off x="7297738" y="1250950"/>
              <a:ext cx="3221037" cy="4160838"/>
            </a:xfrm>
            <a:custGeom>
              <a:avLst/>
              <a:gdLst>
                <a:gd name="T0" fmla="*/ 814 w 2029"/>
                <a:gd name="T1" fmla="*/ 2621 h 2621"/>
                <a:gd name="T2" fmla="*/ 1766 w 2029"/>
                <a:gd name="T3" fmla="*/ 2370 h 2621"/>
                <a:gd name="T4" fmla="*/ 852 w 2029"/>
                <a:gd name="T5" fmla="*/ 2612 h 2621"/>
                <a:gd name="T6" fmla="*/ 955 w 2029"/>
                <a:gd name="T7" fmla="*/ 1953 h 2621"/>
                <a:gd name="T8" fmla="*/ 430 w 2029"/>
                <a:gd name="T9" fmla="*/ 2033 h 2621"/>
                <a:gd name="T10" fmla="*/ 428 w 2029"/>
                <a:gd name="T11" fmla="*/ 2035 h 2621"/>
                <a:gd name="T12" fmla="*/ 814 w 2029"/>
                <a:gd name="T13" fmla="*/ 2620 h 2621"/>
                <a:gd name="T14" fmla="*/ 889 w 2029"/>
                <a:gd name="T15" fmla="*/ 2264 h 2621"/>
                <a:gd name="T16" fmla="*/ 1175 w 2029"/>
                <a:gd name="T17" fmla="*/ 2405 h 2621"/>
                <a:gd name="T18" fmla="*/ 1064 w 2029"/>
                <a:gd name="T19" fmla="*/ 1936 h 2621"/>
                <a:gd name="T20" fmla="*/ 1201 w 2029"/>
                <a:gd name="T21" fmla="*/ 2420 h 2621"/>
                <a:gd name="T22" fmla="*/ 1606 w 2029"/>
                <a:gd name="T23" fmla="*/ 1857 h 2621"/>
                <a:gd name="T24" fmla="*/ 1602 w 2029"/>
                <a:gd name="T25" fmla="*/ 1875 h 2621"/>
                <a:gd name="T26" fmla="*/ 1801 w 2029"/>
                <a:gd name="T27" fmla="*/ 2345 h 2621"/>
                <a:gd name="T28" fmla="*/ 1606 w 2029"/>
                <a:gd name="T29" fmla="*/ 1857 h 2621"/>
                <a:gd name="T30" fmla="*/ 1606 w 2029"/>
                <a:gd name="T31" fmla="*/ 1857 h 2621"/>
                <a:gd name="T32" fmla="*/ 1617 w 2029"/>
                <a:gd name="T33" fmla="*/ 1853 h 2621"/>
                <a:gd name="T34" fmla="*/ 1615 w 2029"/>
                <a:gd name="T35" fmla="*/ 1851 h 2621"/>
                <a:gd name="T36" fmla="*/ 1523 w 2029"/>
                <a:gd name="T37" fmla="*/ 1004 h 2621"/>
                <a:gd name="T38" fmla="*/ 2029 w 2029"/>
                <a:gd name="T39" fmla="*/ 1276 h 2621"/>
                <a:gd name="T40" fmla="*/ 1619 w 2029"/>
                <a:gd name="T41" fmla="*/ 1849 h 2621"/>
                <a:gd name="T42" fmla="*/ 2029 w 2029"/>
                <a:gd name="T43" fmla="*/ 1274 h 2621"/>
                <a:gd name="T44" fmla="*/ 1523 w 2029"/>
                <a:gd name="T45" fmla="*/ 1004 h 2621"/>
                <a:gd name="T46" fmla="*/ 1521 w 2029"/>
                <a:gd name="T47" fmla="*/ 1004 h 2621"/>
                <a:gd name="T48" fmla="*/ 207 w 2029"/>
                <a:gd name="T49" fmla="*/ 975 h 2621"/>
                <a:gd name="T50" fmla="*/ 554 w 2029"/>
                <a:gd name="T51" fmla="*/ 1299 h 2621"/>
                <a:gd name="T52" fmla="*/ 214 w 2029"/>
                <a:gd name="T53" fmla="*/ 979 h 2621"/>
                <a:gd name="T54" fmla="*/ 814 w 2029"/>
                <a:gd name="T55" fmla="*/ 887 h 2621"/>
                <a:gd name="T56" fmla="*/ 1185 w 2029"/>
                <a:gd name="T57" fmla="*/ 1255 h 2621"/>
                <a:gd name="T58" fmla="*/ 1015 w 2029"/>
                <a:gd name="T59" fmla="*/ 1691 h 2621"/>
                <a:gd name="T60" fmla="*/ 449 w 2029"/>
                <a:gd name="T61" fmla="*/ 2009 h 2621"/>
                <a:gd name="T62" fmla="*/ 553 w 2029"/>
                <a:gd name="T63" fmla="*/ 1321 h 2621"/>
                <a:gd name="T64" fmla="*/ 991 w 2029"/>
                <a:gd name="T65" fmla="*/ 1706 h 2621"/>
                <a:gd name="T66" fmla="*/ 814 w 2029"/>
                <a:gd name="T67" fmla="*/ 889 h 2621"/>
                <a:gd name="T68" fmla="*/ 981 w 2029"/>
                <a:gd name="T69" fmla="*/ 1697 h 2621"/>
                <a:gd name="T70" fmla="*/ 556 w 2029"/>
                <a:gd name="T71" fmla="*/ 1300 h 2621"/>
                <a:gd name="T72" fmla="*/ 17 w 2029"/>
                <a:gd name="T73" fmla="*/ 1524 h 2621"/>
                <a:gd name="T74" fmla="*/ 419 w 2029"/>
                <a:gd name="T75" fmla="*/ 2030 h 2621"/>
                <a:gd name="T76" fmla="*/ 11 w 2029"/>
                <a:gd name="T77" fmla="*/ 1543 h 2621"/>
                <a:gd name="T78" fmla="*/ 551 w 2029"/>
                <a:gd name="T79" fmla="*/ 1323 h 2621"/>
                <a:gd name="T80" fmla="*/ 451 w 2029"/>
                <a:gd name="T81" fmla="*/ 2011 h 2621"/>
                <a:gd name="T82" fmla="*/ 953 w 2029"/>
                <a:gd name="T83" fmla="*/ 1951 h 2621"/>
                <a:gd name="T84" fmla="*/ 1004 w 2029"/>
                <a:gd name="T85" fmla="*/ 1738 h 2621"/>
                <a:gd name="T86" fmla="*/ 1010 w 2029"/>
                <a:gd name="T87" fmla="*/ 1753 h 2621"/>
                <a:gd name="T88" fmla="*/ 1015 w 2029"/>
                <a:gd name="T89" fmla="*/ 1691 h 2621"/>
                <a:gd name="T90" fmla="*/ 1217 w 2029"/>
                <a:gd name="T91" fmla="*/ 1289 h 2621"/>
                <a:gd name="T92" fmla="*/ 1611 w 2029"/>
                <a:gd name="T93" fmla="*/ 1844 h 2621"/>
                <a:gd name="T94" fmla="*/ 1207 w 2029"/>
                <a:gd name="T95" fmla="*/ 1278 h 2621"/>
                <a:gd name="T96" fmla="*/ 1521 w 2029"/>
                <a:gd name="T97" fmla="*/ 1004 h 2621"/>
                <a:gd name="T98" fmla="*/ 1185 w 2029"/>
                <a:gd name="T99" fmla="*/ 1255 h 2621"/>
                <a:gd name="T100" fmla="*/ 1160 w 2029"/>
                <a:gd name="T101" fmla="*/ 427 h 2621"/>
                <a:gd name="T102" fmla="*/ 1160 w 2029"/>
                <a:gd name="T103" fmla="*/ 432 h 2621"/>
                <a:gd name="T104" fmla="*/ 605 w 2029"/>
                <a:gd name="T105" fmla="*/ 406 h 2621"/>
                <a:gd name="T106" fmla="*/ 186 w 2029"/>
                <a:gd name="T107" fmla="*/ 966 h 2621"/>
                <a:gd name="T108" fmla="*/ 605 w 2029"/>
                <a:gd name="T109" fmla="*/ 406 h 2621"/>
                <a:gd name="T110" fmla="*/ 1158 w 2029"/>
                <a:gd name="T111" fmla="*/ 432 h 2621"/>
                <a:gd name="T112" fmla="*/ 727 w 2029"/>
                <a:gd name="T113" fmla="*/ 196 h 2621"/>
                <a:gd name="T114" fmla="*/ 1158 w 2029"/>
                <a:gd name="T115" fmla="*/ 425 h 2621"/>
                <a:gd name="T116" fmla="*/ 359 w 2029"/>
                <a:gd name="T117" fmla="*/ 0 h 2621"/>
                <a:gd name="T118" fmla="*/ 359 w 2029"/>
                <a:gd name="T119" fmla="*/ 0 h 2621"/>
                <a:gd name="T120" fmla="*/ 378 w 2029"/>
                <a:gd name="T121" fmla="*/ 10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9" h="2621">
                  <a:moveTo>
                    <a:pt x="814" y="2621"/>
                  </a:moveTo>
                  <a:lnTo>
                    <a:pt x="814" y="2621"/>
                  </a:lnTo>
                  <a:lnTo>
                    <a:pt x="816" y="2621"/>
                  </a:lnTo>
                  <a:lnTo>
                    <a:pt x="814" y="2621"/>
                  </a:lnTo>
                  <a:moveTo>
                    <a:pt x="1803" y="2345"/>
                  </a:moveTo>
                  <a:lnTo>
                    <a:pt x="1803" y="2347"/>
                  </a:lnTo>
                  <a:lnTo>
                    <a:pt x="1807" y="2358"/>
                  </a:lnTo>
                  <a:lnTo>
                    <a:pt x="1766" y="2370"/>
                  </a:lnTo>
                  <a:lnTo>
                    <a:pt x="852" y="2612"/>
                  </a:lnTo>
                  <a:lnTo>
                    <a:pt x="820" y="2620"/>
                  </a:lnTo>
                  <a:lnTo>
                    <a:pt x="816" y="2621"/>
                  </a:lnTo>
                  <a:lnTo>
                    <a:pt x="852" y="2612"/>
                  </a:lnTo>
                  <a:lnTo>
                    <a:pt x="1766" y="2372"/>
                  </a:lnTo>
                  <a:lnTo>
                    <a:pt x="1809" y="2360"/>
                  </a:lnTo>
                  <a:lnTo>
                    <a:pt x="1803" y="2345"/>
                  </a:lnTo>
                  <a:moveTo>
                    <a:pt x="955" y="1953"/>
                  </a:moveTo>
                  <a:lnTo>
                    <a:pt x="953" y="1953"/>
                  </a:lnTo>
                  <a:lnTo>
                    <a:pt x="889" y="2263"/>
                  </a:lnTo>
                  <a:lnTo>
                    <a:pt x="451" y="2045"/>
                  </a:lnTo>
                  <a:lnTo>
                    <a:pt x="430" y="2033"/>
                  </a:lnTo>
                  <a:lnTo>
                    <a:pt x="423" y="2030"/>
                  </a:lnTo>
                  <a:lnTo>
                    <a:pt x="421" y="2030"/>
                  </a:lnTo>
                  <a:lnTo>
                    <a:pt x="421" y="2031"/>
                  </a:lnTo>
                  <a:lnTo>
                    <a:pt x="428" y="2035"/>
                  </a:lnTo>
                  <a:lnTo>
                    <a:pt x="449" y="2045"/>
                  </a:lnTo>
                  <a:lnTo>
                    <a:pt x="889" y="2264"/>
                  </a:lnTo>
                  <a:lnTo>
                    <a:pt x="823" y="2580"/>
                  </a:lnTo>
                  <a:lnTo>
                    <a:pt x="814" y="2620"/>
                  </a:lnTo>
                  <a:lnTo>
                    <a:pt x="816" y="2621"/>
                  </a:lnTo>
                  <a:lnTo>
                    <a:pt x="816" y="2620"/>
                  </a:lnTo>
                  <a:lnTo>
                    <a:pt x="825" y="2580"/>
                  </a:lnTo>
                  <a:lnTo>
                    <a:pt x="889" y="2264"/>
                  </a:lnTo>
                  <a:lnTo>
                    <a:pt x="1173" y="2407"/>
                  </a:lnTo>
                  <a:lnTo>
                    <a:pt x="1200" y="2419"/>
                  </a:lnTo>
                  <a:lnTo>
                    <a:pt x="1201" y="2419"/>
                  </a:lnTo>
                  <a:lnTo>
                    <a:pt x="1175" y="2405"/>
                  </a:lnTo>
                  <a:lnTo>
                    <a:pt x="889" y="2264"/>
                  </a:lnTo>
                  <a:lnTo>
                    <a:pt x="955" y="1953"/>
                  </a:lnTo>
                  <a:moveTo>
                    <a:pt x="1066" y="1936"/>
                  </a:moveTo>
                  <a:lnTo>
                    <a:pt x="1064" y="1936"/>
                  </a:lnTo>
                  <a:lnTo>
                    <a:pt x="1201" y="2381"/>
                  </a:lnTo>
                  <a:lnTo>
                    <a:pt x="1215" y="2426"/>
                  </a:lnTo>
                  <a:lnTo>
                    <a:pt x="1201" y="2419"/>
                  </a:lnTo>
                  <a:lnTo>
                    <a:pt x="1201" y="2420"/>
                  </a:lnTo>
                  <a:lnTo>
                    <a:pt x="1217" y="2428"/>
                  </a:lnTo>
                  <a:lnTo>
                    <a:pt x="1201" y="2381"/>
                  </a:lnTo>
                  <a:lnTo>
                    <a:pt x="1066" y="1936"/>
                  </a:lnTo>
                  <a:moveTo>
                    <a:pt x="1606" y="1857"/>
                  </a:moveTo>
                  <a:lnTo>
                    <a:pt x="1606" y="1857"/>
                  </a:lnTo>
                  <a:lnTo>
                    <a:pt x="1604" y="1857"/>
                  </a:lnTo>
                  <a:lnTo>
                    <a:pt x="1600" y="1874"/>
                  </a:lnTo>
                  <a:lnTo>
                    <a:pt x="1602" y="1875"/>
                  </a:lnTo>
                  <a:lnTo>
                    <a:pt x="1606" y="1859"/>
                  </a:lnTo>
                  <a:lnTo>
                    <a:pt x="1615" y="1883"/>
                  </a:lnTo>
                  <a:lnTo>
                    <a:pt x="1794" y="2325"/>
                  </a:lnTo>
                  <a:lnTo>
                    <a:pt x="1801" y="2345"/>
                  </a:lnTo>
                  <a:lnTo>
                    <a:pt x="1803" y="2345"/>
                  </a:lnTo>
                  <a:lnTo>
                    <a:pt x="1796" y="2325"/>
                  </a:lnTo>
                  <a:lnTo>
                    <a:pt x="1617" y="1883"/>
                  </a:lnTo>
                  <a:lnTo>
                    <a:pt x="1606" y="1857"/>
                  </a:lnTo>
                  <a:moveTo>
                    <a:pt x="1606" y="1855"/>
                  </a:moveTo>
                  <a:lnTo>
                    <a:pt x="1606" y="1857"/>
                  </a:lnTo>
                  <a:lnTo>
                    <a:pt x="1606" y="1857"/>
                  </a:lnTo>
                  <a:lnTo>
                    <a:pt x="1606" y="1857"/>
                  </a:lnTo>
                  <a:lnTo>
                    <a:pt x="1606" y="1855"/>
                  </a:lnTo>
                  <a:moveTo>
                    <a:pt x="1617" y="1851"/>
                  </a:moveTo>
                  <a:lnTo>
                    <a:pt x="1615" y="1853"/>
                  </a:lnTo>
                  <a:lnTo>
                    <a:pt x="1617" y="1853"/>
                  </a:lnTo>
                  <a:lnTo>
                    <a:pt x="1617" y="1851"/>
                  </a:lnTo>
                  <a:moveTo>
                    <a:pt x="1611" y="1845"/>
                  </a:moveTo>
                  <a:lnTo>
                    <a:pt x="1613" y="1847"/>
                  </a:lnTo>
                  <a:lnTo>
                    <a:pt x="1615" y="1851"/>
                  </a:lnTo>
                  <a:lnTo>
                    <a:pt x="1615" y="1851"/>
                  </a:lnTo>
                  <a:lnTo>
                    <a:pt x="1611" y="1845"/>
                  </a:lnTo>
                  <a:moveTo>
                    <a:pt x="1523" y="1004"/>
                  </a:moveTo>
                  <a:lnTo>
                    <a:pt x="1523" y="1004"/>
                  </a:lnTo>
                  <a:lnTo>
                    <a:pt x="1523" y="1005"/>
                  </a:lnTo>
                  <a:lnTo>
                    <a:pt x="1555" y="1022"/>
                  </a:lnTo>
                  <a:lnTo>
                    <a:pt x="2001" y="1261"/>
                  </a:lnTo>
                  <a:lnTo>
                    <a:pt x="2029" y="1276"/>
                  </a:lnTo>
                  <a:lnTo>
                    <a:pt x="2014" y="1295"/>
                  </a:lnTo>
                  <a:lnTo>
                    <a:pt x="1630" y="1830"/>
                  </a:lnTo>
                  <a:lnTo>
                    <a:pt x="1617" y="1851"/>
                  </a:lnTo>
                  <a:lnTo>
                    <a:pt x="1619" y="1849"/>
                  </a:lnTo>
                  <a:lnTo>
                    <a:pt x="1632" y="1832"/>
                  </a:lnTo>
                  <a:lnTo>
                    <a:pt x="2016" y="1297"/>
                  </a:lnTo>
                  <a:lnTo>
                    <a:pt x="2029" y="1276"/>
                  </a:lnTo>
                  <a:lnTo>
                    <a:pt x="2029" y="1274"/>
                  </a:lnTo>
                  <a:lnTo>
                    <a:pt x="2029" y="1274"/>
                  </a:lnTo>
                  <a:lnTo>
                    <a:pt x="2003" y="1259"/>
                  </a:lnTo>
                  <a:lnTo>
                    <a:pt x="1555" y="1022"/>
                  </a:lnTo>
                  <a:lnTo>
                    <a:pt x="1523" y="1004"/>
                  </a:lnTo>
                  <a:moveTo>
                    <a:pt x="1521" y="1004"/>
                  </a:moveTo>
                  <a:lnTo>
                    <a:pt x="1521" y="1004"/>
                  </a:lnTo>
                  <a:lnTo>
                    <a:pt x="1521" y="1004"/>
                  </a:lnTo>
                  <a:lnTo>
                    <a:pt x="1521" y="1004"/>
                  </a:lnTo>
                  <a:moveTo>
                    <a:pt x="188" y="966"/>
                  </a:moveTo>
                  <a:lnTo>
                    <a:pt x="186" y="966"/>
                  </a:lnTo>
                  <a:lnTo>
                    <a:pt x="186" y="966"/>
                  </a:lnTo>
                  <a:lnTo>
                    <a:pt x="207" y="975"/>
                  </a:lnTo>
                  <a:lnTo>
                    <a:pt x="212" y="981"/>
                  </a:lnTo>
                  <a:lnTo>
                    <a:pt x="536" y="1276"/>
                  </a:lnTo>
                  <a:lnTo>
                    <a:pt x="556" y="1293"/>
                  </a:lnTo>
                  <a:lnTo>
                    <a:pt x="554" y="1299"/>
                  </a:lnTo>
                  <a:lnTo>
                    <a:pt x="556" y="1299"/>
                  </a:lnTo>
                  <a:lnTo>
                    <a:pt x="556" y="1293"/>
                  </a:lnTo>
                  <a:lnTo>
                    <a:pt x="538" y="1274"/>
                  </a:lnTo>
                  <a:lnTo>
                    <a:pt x="214" y="979"/>
                  </a:lnTo>
                  <a:lnTo>
                    <a:pt x="208" y="975"/>
                  </a:lnTo>
                  <a:lnTo>
                    <a:pt x="188" y="966"/>
                  </a:lnTo>
                  <a:moveTo>
                    <a:pt x="812" y="874"/>
                  </a:moveTo>
                  <a:lnTo>
                    <a:pt x="814" y="887"/>
                  </a:lnTo>
                  <a:lnTo>
                    <a:pt x="816" y="887"/>
                  </a:lnTo>
                  <a:lnTo>
                    <a:pt x="814" y="878"/>
                  </a:lnTo>
                  <a:lnTo>
                    <a:pt x="833" y="898"/>
                  </a:lnTo>
                  <a:lnTo>
                    <a:pt x="1185" y="1255"/>
                  </a:lnTo>
                  <a:lnTo>
                    <a:pt x="1205" y="1278"/>
                  </a:lnTo>
                  <a:lnTo>
                    <a:pt x="1203" y="1280"/>
                  </a:lnTo>
                  <a:lnTo>
                    <a:pt x="1192" y="1304"/>
                  </a:lnTo>
                  <a:lnTo>
                    <a:pt x="1015" y="1691"/>
                  </a:lnTo>
                  <a:lnTo>
                    <a:pt x="1002" y="1721"/>
                  </a:lnTo>
                  <a:lnTo>
                    <a:pt x="996" y="1740"/>
                  </a:lnTo>
                  <a:lnTo>
                    <a:pt x="983" y="1748"/>
                  </a:lnTo>
                  <a:lnTo>
                    <a:pt x="449" y="2009"/>
                  </a:lnTo>
                  <a:lnTo>
                    <a:pt x="428" y="2020"/>
                  </a:lnTo>
                  <a:lnTo>
                    <a:pt x="432" y="1996"/>
                  </a:lnTo>
                  <a:lnTo>
                    <a:pt x="551" y="1331"/>
                  </a:lnTo>
                  <a:lnTo>
                    <a:pt x="553" y="1321"/>
                  </a:lnTo>
                  <a:lnTo>
                    <a:pt x="571" y="1314"/>
                  </a:lnTo>
                  <a:lnTo>
                    <a:pt x="581" y="1323"/>
                  </a:lnTo>
                  <a:lnTo>
                    <a:pt x="981" y="1697"/>
                  </a:lnTo>
                  <a:lnTo>
                    <a:pt x="991" y="1706"/>
                  </a:lnTo>
                  <a:lnTo>
                    <a:pt x="987" y="1693"/>
                  </a:lnTo>
                  <a:lnTo>
                    <a:pt x="818" y="902"/>
                  </a:lnTo>
                  <a:lnTo>
                    <a:pt x="816" y="889"/>
                  </a:lnTo>
                  <a:lnTo>
                    <a:pt x="814" y="889"/>
                  </a:lnTo>
                  <a:lnTo>
                    <a:pt x="818" y="902"/>
                  </a:lnTo>
                  <a:lnTo>
                    <a:pt x="987" y="1693"/>
                  </a:lnTo>
                  <a:lnTo>
                    <a:pt x="989" y="1704"/>
                  </a:lnTo>
                  <a:lnTo>
                    <a:pt x="981" y="1697"/>
                  </a:lnTo>
                  <a:lnTo>
                    <a:pt x="581" y="1321"/>
                  </a:lnTo>
                  <a:lnTo>
                    <a:pt x="571" y="1314"/>
                  </a:lnTo>
                  <a:lnTo>
                    <a:pt x="553" y="1321"/>
                  </a:lnTo>
                  <a:lnTo>
                    <a:pt x="556" y="1300"/>
                  </a:lnTo>
                  <a:lnTo>
                    <a:pt x="554" y="1299"/>
                  </a:lnTo>
                  <a:lnTo>
                    <a:pt x="551" y="1321"/>
                  </a:lnTo>
                  <a:lnTo>
                    <a:pt x="539" y="1325"/>
                  </a:lnTo>
                  <a:lnTo>
                    <a:pt x="17" y="1524"/>
                  </a:lnTo>
                  <a:lnTo>
                    <a:pt x="0" y="1530"/>
                  </a:lnTo>
                  <a:lnTo>
                    <a:pt x="11" y="1543"/>
                  </a:lnTo>
                  <a:lnTo>
                    <a:pt x="398" y="2005"/>
                  </a:lnTo>
                  <a:lnTo>
                    <a:pt x="419" y="2030"/>
                  </a:lnTo>
                  <a:lnTo>
                    <a:pt x="419" y="2030"/>
                  </a:lnTo>
                  <a:lnTo>
                    <a:pt x="421" y="2030"/>
                  </a:lnTo>
                  <a:lnTo>
                    <a:pt x="400" y="2005"/>
                  </a:lnTo>
                  <a:lnTo>
                    <a:pt x="11" y="1543"/>
                  </a:lnTo>
                  <a:lnTo>
                    <a:pt x="2" y="1532"/>
                  </a:lnTo>
                  <a:lnTo>
                    <a:pt x="17" y="1526"/>
                  </a:lnTo>
                  <a:lnTo>
                    <a:pt x="539" y="1327"/>
                  </a:lnTo>
                  <a:lnTo>
                    <a:pt x="551" y="1323"/>
                  </a:lnTo>
                  <a:lnTo>
                    <a:pt x="549" y="1331"/>
                  </a:lnTo>
                  <a:lnTo>
                    <a:pt x="432" y="1996"/>
                  </a:lnTo>
                  <a:lnTo>
                    <a:pt x="427" y="2022"/>
                  </a:lnTo>
                  <a:lnTo>
                    <a:pt x="451" y="2011"/>
                  </a:lnTo>
                  <a:lnTo>
                    <a:pt x="985" y="1748"/>
                  </a:lnTo>
                  <a:lnTo>
                    <a:pt x="996" y="1742"/>
                  </a:lnTo>
                  <a:lnTo>
                    <a:pt x="995" y="1753"/>
                  </a:lnTo>
                  <a:lnTo>
                    <a:pt x="953" y="1951"/>
                  </a:lnTo>
                  <a:lnTo>
                    <a:pt x="955" y="1951"/>
                  </a:lnTo>
                  <a:lnTo>
                    <a:pt x="996" y="1753"/>
                  </a:lnTo>
                  <a:lnTo>
                    <a:pt x="998" y="1742"/>
                  </a:lnTo>
                  <a:lnTo>
                    <a:pt x="1004" y="1738"/>
                  </a:lnTo>
                  <a:lnTo>
                    <a:pt x="1008" y="1753"/>
                  </a:lnTo>
                  <a:lnTo>
                    <a:pt x="1064" y="1936"/>
                  </a:lnTo>
                  <a:lnTo>
                    <a:pt x="1064" y="1936"/>
                  </a:lnTo>
                  <a:lnTo>
                    <a:pt x="1010" y="1753"/>
                  </a:lnTo>
                  <a:lnTo>
                    <a:pt x="1004" y="1738"/>
                  </a:lnTo>
                  <a:lnTo>
                    <a:pt x="998" y="1740"/>
                  </a:lnTo>
                  <a:lnTo>
                    <a:pt x="1002" y="1721"/>
                  </a:lnTo>
                  <a:lnTo>
                    <a:pt x="1015" y="1691"/>
                  </a:lnTo>
                  <a:lnTo>
                    <a:pt x="1194" y="1304"/>
                  </a:lnTo>
                  <a:lnTo>
                    <a:pt x="1205" y="1282"/>
                  </a:lnTo>
                  <a:lnTo>
                    <a:pt x="1207" y="1278"/>
                  </a:lnTo>
                  <a:lnTo>
                    <a:pt x="1217" y="1289"/>
                  </a:lnTo>
                  <a:lnTo>
                    <a:pt x="1228" y="1304"/>
                  </a:lnTo>
                  <a:lnTo>
                    <a:pt x="1595" y="1823"/>
                  </a:lnTo>
                  <a:lnTo>
                    <a:pt x="1611" y="1845"/>
                  </a:lnTo>
                  <a:lnTo>
                    <a:pt x="1611" y="1844"/>
                  </a:lnTo>
                  <a:lnTo>
                    <a:pt x="1596" y="1823"/>
                  </a:lnTo>
                  <a:lnTo>
                    <a:pt x="1228" y="1302"/>
                  </a:lnTo>
                  <a:lnTo>
                    <a:pt x="1218" y="1287"/>
                  </a:lnTo>
                  <a:lnTo>
                    <a:pt x="1207" y="1278"/>
                  </a:lnTo>
                  <a:lnTo>
                    <a:pt x="1233" y="1255"/>
                  </a:lnTo>
                  <a:lnTo>
                    <a:pt x="1499" y="1026"/>
                  </a:lnTo>
                  <a:lnTo>
                    <a:pt x="1521" y="1005"/>
                  </a:lnTo>
                  <a:lnTo>
                    <a:pt x="1521" y="1004"/>
                  </a:lnTo>
                  <a:lnTo>
                    <a:pt x="1499" y="1024"/>
                  </a:lnTo>
                  <a:lnTo>
                    <a:pt x="1233" y="1255"/>
                  </a:lnTo>
                  <a:lnTo>
                    <a:pt x="1207" y="1278"/>
                  </a:lnTo>
                  <a:lnTo>
                    <a:pt x="1185" y="1255"/>
                  </a:lnTo>
                  <a:lnTo>
                    <a:pt x="835" y="896"/>
                  </a:lnTo>
                  <a:lnTo>
                    <a:pt x="812" y="874"/>
                  </a:lnTo>
                  <a:moveTo>
                    <a:pt x="1160" y="427"/>
                  </a:moveTo>
                  <a:lnTo>
                    <a:pt x="1160" y="427"/>
                  </a:lnTo>
                  <a:lnTo>
                    <a:pt x="1160" y="429"/>
                  </a:lnTo>
                  <a:lnTo>
                    <a:pt x="1169" y="432"/>
                  </a:lnTo>
                  <a:lnTo>
                    <a:pt x="1160" y="432"/>
                  </a:lnTo>
                  <a:lnTo>
                    <a:pt x="1160" y="432"/>
                  </a:lnTo>
                  <a:lnTo>
                    <a:pt x="1171" y="434"/>
                  </a:lnTo>
                  <a:lnTo>
                    <a:pt x="1171" y="432"/>
                  </a:lnTo>
                  <a:lnTo>
                    <a:pt x="1160" y="427"/>
                  </a:lnTo>
                  <a:moveTo>
                    <a:pt x="605" y="406"/>
                  </a:moveTo>
                  <a:lnTo>
                    <a:pt x="583" y="434"/>
                  </a:lnTo>
                  <a:lnTo>
                    <a:pt x="207" y="938"/>
                  </a:lnTo>
                  <a:lnTo>
                    <a:pt x="186" y="966"/>
                  </a:lnTo>
                  <a:lnTo>
                    <a:pt x="186" y="966"/>
                  </a:lnTo>
                  <a:lnTo>
                    <a:pt x="188" y="966"/>
                  </a:lnTo>
                  <a:lnTo>
                    <a:pt x="207" y="940"/>
                  </a:lnTo>
                  <a:lnTo>
                    <a:pt x="585" y="434"/>
                  </a:lnTo>
                  <a:lnTo>
                    <a:pt x="605" y="406"/>
                  </a:lnTo>
                  <a:lnTo>
                    <a:pt x="633" y="408"/>
                  </a:lnTo>
                  <a:lnTo>
                    <a:pt x="1126" y="430"/>
                  </a:lnTo>
                  <a:lnTo>
                    <a:pt x="1158" y="432"/>
                  </a:lnTo>
                  <a:lnTo>
                    <a:pt x="1158" y="432"/>
                  </a:lnTo>
                  <a:lnTo>
                    <a:pt x="1126" y="430"/>
                  </a:lnTo>
                  <a:lnTo>
                    <a:pt x="633" y="406"/>
                  </a:lnTo>
                  <a:lnTo>
                    <a:pt x="605" y="406"/>
                  </a:lnTo>
                  <a:moveTo>
                    <a:pt x="727" y="196"/>
                  </a:moveTo>
                  <a:lnTo>
                    <a:pt x="726" y="196"/>
                  </a:lnTo>
                  <a:lnTo>
                    <a:pt x="1132" y="414"/>
                  </a:lnTo>
                  <a:lnTo>
                    <a:pt x="1158" y="427"/>
                  </a:lnTo>
                  <a:lnTo>
                    <a:pt x="1158" y="425"/>
                  </a:lnTo>
                  <a:lnTo>
                    <a:pt x="1134" y="412"/>
                  </a:lnTo>
                  <a:lnTo>
                    <a:pt x="727" y="196"/>
                  </a:lnTo>
                  <a:moveTo>
                    <a:pt x="359" y="0"/>
                  </a:moveTo>
                  <a:lnTo>
                    <a:pt x="359" y="0"/>
                  </a:lnTo>
                  <a:lnTo>
                    <a:pt x="359" y="0"/>
                  </a:lnTo>
                  <a:lnTo>
                    <a:pt x="359" y="0"/>
                  </a:lnTo>
                  <a:moveTo>
                    <a:pt x="361" y="0"/>
                  </a:moveTo>
                  <a:lnTo>
                    <a:pt x="359" y="0"/>
                  </a:lnTo>
                  <a:lnTo>
                    <a:pt x="378" y="10"/>
                  </a:lnTo>
                  <a:lnTo>
                    <a:pt x="726" y="196"/>
                  </a:lnTo>
                  <a:lnTo>
                    <a:pt x="726" y="196"/>
                  </a:lnTo>
                  <a:lnTo>
                    <a:pt x="378" y="10"/>
                  </a:lnTo>
                  <a:lnTo>
                    <a:pt x="36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57"/>
            <p:cNvSpPr>
              <a:spLocks noEditPoints="1"/>
            </p:cNvSpPr>
            <p:nvPr userDrawn="1"/>
          </p:nvSpPr>
          <p:spPr bwMode="auto">
            <a:xfrm>
              <a:off x="6789738" y="-66675"/>
              <a:ext cx="4403725" cy="3387725"/>
            </a:xfrm>
            <a:custGeom>
              <a:avLst/>
              <a:gdLst>
                <a:gd name="T0" fmla="*/ 472 w 1475"/>
                <a:gd name="T1" fmla="*/ 1135 h 1136"/>
                <a:gd name="T2" fmla="*/ 17 w 1475"/>
                <a:gd name="T3" fmla="*/ 986 h 1136"/>
                <a:gd name="T4" fmla="*/ 269 w 1475"/>
                <a:gd name="T5" fmla="*/ 956 h 1136"/>
                <a:gd name="T6" fmla="*/ 753 w 1475"/>
                <a:gd name="T7" fmla="*/ 875 h 1136"/>
                <a:gd name="T8" fmla="*/ 590 w 1475"/>
                <a:gd name="T9" fmla="*/ 914 h 1136"/>
                <a:gd name="T10" fmla="*/ 269 w 1475"/>
                <a:gd name="T11" fmla="*/ 956 h 1136"/>
                <a:gd name="T12" fmla="*/ 0 w 1475"/>
                <a:gd name="T13" fmla="*/ 981 h 1136"/>
                <a:gd name="T14" fmla="*/ 465 w 1475"/>
                <a:gd name="T15" fmla="*/ 1133 h 1136"/>
                <a:gd name="T16" fmla="*/ 589 w 1475"/>
                <a:gd name="T17" fmla="*/ 917 h 1136"/>
                <a:gd name="T18" fmla="*/ 607 w 1475"/>
                <a:gd name="T19" fmla="*/ 915 h 1136"/>
                <a:gd name="T20" fmla="*/ 591 w 1475"/>
                <a:gd name="T21" fmla="*/ 916 h 1136"/>
                <a:gd name="T22" fmla="*/ 621 w 1475"/>
                <a:gd name="T23" fmla="*/ 899 h 1136"/>
                <a:gd name="T24" fmla="*/ 753 w 1475"/>
                <a:gd name="T25" fmla="*/ 875 h 1136"/>
                <a:gd name="T26" fmla="*/ 755 w 1475"/>
                <a:gd name="T27" fmla="*/ 875 h 1136"/>
                <a:gd name="T28" fmla="*/ 1475 w 1475"/>
                <a:gd name="T29" fmla="*/ 469 h 1136"/>
                <a:gd name="T30" fmla="*/ 1475 w 1475"/>
                <a:gd name="T31" fmla="*/ 469 h 1136"/>
                <a:gd name="T32" fmla="*/ 996 w 1475"/>
                <a:gd name="T33" fmla="*/ 496 h 1136"/>
                <a:gd name="T34" fmla="*/ 640 w 1475"/>
                <a:gd name="T35" fmla="*/ 416 h 1136"/>
                <a:gd name="T36" fmla="*/ 643 w 1475"/>
                <a:gd name="T37" fmla="*/ 415 h 1136"/>
                <a:gd name="T38" fmla="*/ 1080 w 1475"/>
                <a:gd name="T39" fmla="*/ 425 h 1136"/>
                <a:gd name="T40" fmla="*/ 1071 w 1475"/>
                <a:gd name="T41" fmla="*/ 433 h 1136"/>
                <a:gd name="T42" fmla="*/ 1260 w 1475"/>
                <a:gd name="T43" fmla="*/ 624 h 1136"/>
                <a:gd name="T44" fmla="*/ 1274 w 1475"/>
                <a:gd name="T45" fmla="*/ 639 h 1136"/>
                <a:gd name="T46" fmla="*/ 1465 w 1475"/>
                <a:gd name="T47" fmla="*/ 478 h 1136"/>
                <a:gd name="T48" fmla="*/ 1274 w 1475"/>
                <a:gd name="T49" fmla="*/ 638 h 1136"/>
                <a:gd name="T50" fmla="*/ 1081 w 1475"/>
                <a:gd name="T51" fmla="*/ 426 h 1136"/>
                <a:gd name="T52" fmla="*/ 1439 w 1475"/>
                <a:gd name="T53" fmla="*/ 309 h 1136"/>
                <a:gd name="T54" fmla="*/ 1439 w 1475"/>
                <a:gd name="T55" fmla="*/ 309 h 1136"/>
                <a:gd name="T56" fmla="*/ 1422 w 1475"/>
                <a:gd name="T57" fmla="*/ 297 h 1136"/>
                <a:gd name="T58" fmla="*/ 1276 w 1475"/>
                <a:gd name="T59" fmla="*/ 382 h 1136"/>
                <a:gd name="T60" fmla="*/ 1456 w 1475"/>
                <a:gd name="T61" fmla="*/ 462 h 1136"/>
                <a:gd name="T62" fmla="*/ 1474 w 1475"/>
                <a:gd name="T63" fmla="*/ 470 h 1136"/>
                <a:gd name="T64" fmla="*/ 1291 w 1475"/>
                <a:gd name="T65" fmla="*/ 389 h 1136"/>
                <a:gd name="T66" fmla="*/ 1438 w 1475"/>
                <a:gd name="T67" fmla="*/ 310 h 1136"/>
                <a:gd name="T68" fmla="*/ 1281 w 1475"/>
                <a:gd name="T69" fmla="*/ 185 h 1136"/>
                <a:gd name="T70" fmla="*/ 1269 w 1475"/>
                <a:gd name="T71" fmla="*/ 177 h 1136"/>
                <a:gd name="T72" fmla="*/ 1079 w 1475"/>
                <a:gd name="T73" fmla="*/ 1 h 1136"/>
                <a:gd name="T74" fmla="*/ 869 w 1475"/>
                <a:gd name="T75" fmla="*/ 317 h 1136"/>
                <a:gd name="T76" fmla="*/ 658 w 1475"/>
                <a:gd name="T77" fmla="*/ 408 h 1136"/>
                <a:gd name="T78" fmla="*/ 790 w 1475"/>
                <a:gd name="T79" fmla="*/ 655 h 1136"/>
                <a:gd name="T80" fmla="*/ 642 w 1475"/>
                <a:gd name="T81" fmla="*/ 418 h 1136"/>
                <a:gd name="T82" fmla="*/ 786 w 1475"/>
                <a:gd name="T83" fmla="*/ 668 h 1136"/>
                <a:gd name="T84" fmla="*/ 786 w 1475"/>
                <a:gd name="T85" fmla="*/ 670 h 1136"/>
                <a:gd name="T86" fmla="*/ 765 w 1475"/>
                <a:gd name="T87" fmla="*/ 858 h 1136"/>
                <a:gd name="T88" fmla="*/ 785 w 1475"/>
                <a:gd name="T89" fmla="*/ 689 h 1136"/>
                <a:gd name="T90" fmla="*/ 787 w 1475"/>
                <a:gd name="T91" fmla="*/ 669 h 1136"/>
                <a:gd name="T92" fmla="*/ 995 w 1475"/>
                <a:gd name="T93" fmla="*/ 496 h 1136"/>
                <a:gd name="T94" fmla="*/ 882 w 1475"/>
                <a:gd name="T95" fmla="*/ 329 h 1136"/>
                <a:gd name="T96" fmla="*/ 1074 w 1475"/>
                <a:gd name="T97" fmla="*/ 422 h 1136"/>
                <a:gd name="T98" fmla="*/ 888 w 1475"/>
                <a:gd name="T99" fmla="*/ 310 h 1136"/>
                <a:gd name="T100" fmla="*/ 1080 w 1475"/>
                <a:gd name="T101" fmla="*/ 15 h 1136"/>
                <a:gd name="T102" fmla="*/ 1083 w 1475"/>
                <a:gd name="T103" fmla="*/ 402 h 1136"/>
                <a:gd name="T104" fmla="*/ 1102 w 1475"/>
                <a:gd name="T105" fmla="*/ 221 h 1136"/>
                <a:gd name="T106" fmla="*/ 1079 w 1475"/>
                <a:gd name="T107" fmla="*/ 2 h 1136"/>
                <a:gd name="T108" fmla="*/ 1269 w 1475"/>
                <a:gd name="T109" fmla="*/ 17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5" h="1136">
                  <a:moveTo>
                    <a:pt x="286" y="954"/>
                  </a:moveTo>
                  <a:cubicBezTo>
                    <a:pt x="589" y="917"/>
                    <a:pt x="589" y="917"/>
                    <a:pt x="589" y="917"/>
                  </a:cubicBezTo>
                  <a:cubicBezTo>
                    <a:pt x="479" y="1121"/>
                    <a:pt x="479" y="1121"/>
                    <a:pt x="479" y="1121"/>
                  </a:cubicBezTo>
                  <a:cubicBezTo>
                    <a:pt x="472" y="1135"/>
                    <a:pt x="472" y="1135"/>
                    <a:pt x="472" y="1135"/>
                  </a:cubicBezTo>
                  <a:cubicBezTo>
                    <a:pt x="466" y="1133"/>
                    <a:pt x="466" y="1133"/>
                    <a:pt x="466" y="1133"/>
                  </a:cubicBezTo>
                  <a:cubicBezTo>
                    <a:pt x="465" y="1133"/>
                    <a:pt x="465" y="1133"/>
                    <a:pt x="465" y="1133"/>
                  </a:cubicBezTo>
                  <a:cubicBezTo>
                    <a:pt x="451" y="1128"/>
                    <a:pt x="451" y="1128"/>
                    <a:pt x="451" y="1128"/>
                  </a:cubicBezTo>
                  <a:cubicBezTo>
                    <a:pt x="17" y="986"/>
                    <a:pt x="17" y="986"/>
                    <a:pt x="17" y="986"/>
                  </a:cubicBezTo>
                  <a:cubicBezTo>
                    <a:pt x="1" y="981"/>
                    <a:pt x="1" y="981"/>
                    <a:pt x="1" y="981"/>
                  </a:cubicBezTo>
                  <a:cubicBezTo>
                    <a:pt x="17" y="980"/>
                    <a:pt x="17" y="980"/>
                    <a:pt x="17" y="980"/>
                  </a:cubicBezTo>
                  <a:cubicBezTo>
                    <a:pt x="252" y="958"/>
                    <a:pt x="252" y="958"/>
                    <a:pt x="252" y="958"/>
                  </a:cubicBezTo>
                  <a:cubicBezTo>
                    <a:pt x="269" y="956"/>
                    <a:pt x="269" y="956"/>
                    <a:pt x="269" y="956"/>
                  </a:cubicBezTo>
                  <a:cubicBezTo>
                    <a:pt x="269" y="956"/>
                    <a:pt x="269" y="956"/>
                    <a:pt x="269" y="956"/>
                  </a:cubicBezTo>
                  <a:cubicBezTo>
                    <a:pt x="270" y="956"/>
                    <a:pt x="270" y="956"/>
                    <a:pt x="270" y="956"/>
                  </a:cubicBezTo>
                  <a:cubicBezTo>
                    <a:pt x="286" y="954"/>
                    <a:pt x="286" y="954"/>
                    <a:pt x="286" y="954"/>
                  </a:cubicBezTo>
                  <a:moveTo>
                    <a:pt x="753" y="875"/>
                  </a:moveTo>
                  <a:cubicBezTo>
                    <a:pt x="744" y="877"/>
                    <a:pt x="744" y="877"/>
                    <a:pt x="744" y="877"/>
                  </a:cubicBezTo>
                  <a:cubicBezTo>
                    <a:pt x="620" y="898"/>
                    <a:pt x="620" y="898"/>
                    <a:pt x="620" y="898"/>
                  </a:cubicBezTo>
                  <a:cubicBezTo>
                    <a:pt x="596" y="903"/>
                    <a:pt x="596" y="903"/>
                    <a:pt x="596" y="903"/>
                  </a:cubicBezTo>
                  <a:cubicBezTo>
                    <a:pt x="590" y="914"/>
                    <a:pt x="590" y="914"/>
                    <a:pt x="590" y="914"/>
                  </a:cubicBezTo>
                  <a:cubicBezTo>
                    <a:pt x="589" y="916"/>
                    <a:pt x="589" y="916"/>
                    <a:pt x="589" y="916"/>
                  </a:cubicBezTo>
                  <a:cubicBezTo>
                    <a:pt x="286" y="954"/>
                    <a:pt x="286" y="954"/>
                    <a:pt x="286" y="954"/>
                  </a:cubicBezTo>
                  <a:cubicBezTo>
                    <a:pt x="270" y="956"/>
                    <a:pt x="270" y="956"/>
                    <a:pt x="270" y="956"/>
                  </a:cubicBezTo>
                  <a:cubicBezTo>
                    <a:pt x="269" y="956"/>
                    <a:pt x="269" y="956"/>
                    <a:pt x="269" y="956"/>
                  </a:cubicBezTo>
                  <a:cubicBezTo>
                    <a:pt x="269" y="956"/>
                    <a:pt x="269" y="956"/>
                    <a:pt x="269" y="956"/>
                  </a:cubicBezTo>
                  <a:cubicBezTo>
                    <a:pt x="252" y="957"/>
                    <a:pt x="252" y="957"/>
                    <a:pt x="252" y="957"/>
                  </a:cubicBezTo>
                  <a:cubicBezTo>
                    <a:pt x="17" y="979"/>
                    <a:pt x="17" y="979"/>
                    <a:pt x="17" y="979"/>
                  </a:cubicBezTo>
                  <a:cubicBezTo>
                    <a:pt x="0" y="981"/>
                    <a:pt x="0" y="981"/>
                    <a:pt x="0" y="981"/>
                  </a:cubicBezTo>
                  <a:cubicBezTo>
                    <a:pt x="0" y="982"/>
                    <a:pt x="0" y="982"/>
                    <a:pt x="0" y="982"/>
                  </a:cubicBezTo>
                  <a:cubicBezTo>
                    <a:pt x="17" y="987"/>
                    <a:pt x="17" y="987"/>
                    <a:pt x="17" y="987"/>
                  </a:cubicBezTo>
                  <a:cubicBezTo>
                    <a:pt x="450" y="1129"/>
                    <a:pt x="450" y="1129"/>
                    <a:pt x="450" y="1129"/>
                  </a:cubicBezTo>
                  <a:cubicBezTo>
                    <a:pt x="465" y="1133"/>
                    <a:pt x="465" y="1133"/>
                    <a:pt x="465" y="1133"/>
                  </a:cubicBezTo>
                  <a:cubicBezTo>
                    <a:pt x="466" y="1134"/>
                    <a:pt x="466" y="1134"/>
                    <a:pt x="466" y="1134"/>
                  </a:cubicBezTo>
                  <a:cubicBezTo>
                    <a:pt x="472" y="1136"/>
                    <a:pt x="472" y="1136"/>
                    <a:pt x="472" y="1136"/>
                  </a:cubicBezTo>
                  <a:cubicBezTo>
                    <a:pt x="479" y="1122"/>
                    <a:pt x="479" y="1122"/>
                    <a:pt x="479" y="1122"/>
                  </a:cubicBezTo>
                  <a:cubicBezTo>
                    <a:pt x="589" y="917"/>
                    <a:pt x="589" y="917"/>
                    <a:pt x="589" y="917"/>
                  </a:cubicBezTo>
                  <a:cubicBezTo>
                    <a:pt x="592" y="916"/>
                    <a:pt x="592" y="916"/>
                    <a:pt x="592" y="916"/>
                  </a:cubicBezTo>
                  <a:cubicBezTo>
                    <a:pt x="603" y="915"/>
                    <a:pt x="603" y="915"/>
                    <a:pt x="603" y="915"/>
                  </a:cubicBezTo>
                  <a:cubicBezTo>
                    <a:pt x="604" y="915"/>
                    <a:pt x="604" y="915"/>
                    <a:pt x="604" y="915"/>
                  </a:cubicBezTo>
                  <a:cubicBezTo>
                    <a:pt x="607" y="915"/>
                    <a:pt x="607" y="915"/>
                    <a:pt x="607" y="915"/>
                  </a:cubicBezTo>
                  <a:cubicBezTo>
                    <a:pt x="607" y="914"/>
                    <a:pt x="607" y="914"/>
                    <a:pt x="607" y="914"/>
                  </a:cubicBezTo>
                  <a:cubicBezTo>
                    <a:pt x="604" y="914"/>
                    <a:pt x="604" y="914"/>
                    <a:pt x="604" y="914"/>
                  </a:cubicBezTo>
                  <a:cubicBezTo>
                    <a:pt x="603" y="914"/>
                    <a:pt x="603" y="914"/>
                    <a:pt x="603" y="914"/>
                  </a:cubicBezTo>
                  <a:cubicBezTo>
                    <a:pt x="591" y="916"/>
                    <a:pt x="591" y="916"/>
                    <a:pt x="591" y="916"/>
                  </a:cubicBezTo>
                  <a:cubicBezTo>
                    <a:pt x="590" y="916"/>
                    <a:pt x="590" y="916"/>
                    <a:pt x="590" y="916"/>
                  </a:cubicBezTo>
                  <a:cubicBezTo>
                    <a:pt x="590" y="915"/>
                    <a:pt x="590" y="915"/>
                    <a:pt x="590" y="915"/>
                  </a:cubicBezTo>
                  <a:cubicBezTo>
                    <a:pt x="597" y="903"/>
                    <a:pt x="597" y="903"/>
                    <a:pt x="597" y="903"/>
                  </a:cubicBezTo>
                  <a:cubicBezTo>
                    <a:pt x="621" y="899"/>
                    <a:pt x="621" y="899"/>
                    <a:pt x="621" y="899"/>
                  </a:cubicBezTo>
                  <a:cubicBezTo>
                    <a:pt x="744" y="877"/>
                    <a:pt x="744" y="877"/>
                    <a:pt x="744" y="877"/>
                  </a:cubicBezTo>
                  <a:cubicBezTo>
                    <a:pt x="754" y="876"/>
                    <a:pt x="754" y="876"/>
                    <a:pt x="754" y="876"/>
                  </a:cubicBezTo>
                  <a:cubicBezTo>
                    <a:pt x="753" y="875"/>
                    <a:pt x="753" y="875"/>
                    <a:pt x="753" y="875"/>
                  </a:cubicBezTo>
                  <a:cubicBezTo>
                    <a:pt x="753" y="875"/>
                    <a:pt x="753" y="875"/>
                    <a:pt x="753" y="875"/>
                  </a:cubicBezTo>
                  <a:moveTo>
                    <a:pt x="764" y="869"/>
                  </a:moveTo>
                  <a:cubicBezTo>
                    <a:pt x="764" y="869"/>
                    <a:pt x="764" y="869"/>
                    <a:pt x="764" y="869"/>
                  </a:cubicBezTo>
                  <a:cubicBezTo>
                    <a:pt x="763" y="873"/>
                    <a:pt x="763" y="873"/>
                    <a:pt x="763" y="873"/>
                  </a:cubicBezTo>
                  <a:cubicBezTo>
                    <a:pt x="755" y="875"/>
                    <a:pt x="755" y="875"/>
                    <a:pt x="755" y="875"/>
                  </a:cubicBezTo>
                  <a:cubicBezTo>
                    <a:pt x="754" y="876"/>
                    <a:pt x="754" y="876"/>
                    <a:pt x="754" y="876"/>
                  </a:cubicBezTo>
                  <a:cubicBezTo>
                    <a:pt x="764" y="874"/>
                    <a:pt x="764" y="874"/>
                    <a:pt x="764" y="874"/>
                  </a:cubicBezTo>
                  <a:cubicBezTo>
                    <a:pt x="764" y="869"/>
                    <a:pt x="764" y="869"/>
                    <a:pt x="764" y="869"/>
                  </a:cubicBezTo>
                  <a:moveTo>
                    <a:pt x="1475" y="469"/>
                  </a:moveTo>
                  <a:cubicBezTo>
                    <a:pt x="1475" y="469"/>
                    <a:pt x="1475" y="469"/>
                    <a:pt x="1475" y="469"/>
                  </a:cubicBezTo>
                  <a:cubicBezTo>
                    <a:pt x="1475" y="470"/>
                    <a:pt x="1475" y="470"/>
                    <a:pt x="1475" y="470"/>
                  </a:cubicBezTo>
                  <a:cubicBezTo>
                    <a:pt x="1475" y="470"/>
                    <a:pt x="1475" y="470"/>
                    <a:pt x="1475" y="470"/>
                  </a:cubicBezTo>
                  <a:cubicBezTo>
                    <a:pt x="1475" y="469"/>
                    <a:pt x="1475" y="469"/>
                    <a:pt x="1475" y="469"/>
                  </a:cubicBezTo>
                  <a:moveTo>
                    <a:pt x="1071" y="433"/>
                  </a:moveTo>
                  <a:cubicBezTo>
                    <a:pt x="1070" y="433"/>
                    <a:pt x="1070" y="433"/>
                    <a:pt x="1070" y="433"/>
                  </a:cubicBezTo>
                  <a:cubicBezTo>
                    <a:pt x="996" y="495"/>
                    <a:pt x="996" y="495"/>
                    <a:pt x="996" y="495"/>
                  </a:cubicBezTo>
                  <a:cubicBezTo>
                    <a:pt x="996" y="496"/>
                    <a:pt x="996" y="496"/>
                    <a:pt x="996" y="496"/>
                  </a:cubicBezTo>
                  <a:cubicBezTo>
                    <a:pt x="1070" y="434"/>
                    <a:pt x="1070" y="434"/>
                    <a:pt x="1070" y="434"/>
                  </a:cubicBezTo>
                  <a:cubicBezTo>
                    <a:pt x="1071" y="433"/>
                    <a:pt x="1071" y="433"/>
                    <a:pt x="1071" y="433"/>
                  </a:cubicBezTo>
                  <a:moveTo>
                    <a:pt x="643" y="414"/>
                  </a:moveTo>
                  <a:cubicBezTo>
                    <a:pt x="640" y="416"/>
                    <a:pt x="640" y="416"/>
                    <a:pt x="640" y="416"/>
                  </a:cubicBezTo>
                  <a:cubicBezTo>
                    <a:pt x="641" y="418"/>
                    <a:pt x="641" y="418"/>
                    <a:pt x="641" y="418"/>
                  </a:cubicBezTo>
                  <a:cubicBezTo>
                    <a:pt x="641" y="418"/>
                    <a:pt x="641" y="418"/>
                    <a:pt x="641" y="418"/>
                  </a:cubicBezTo>
                  <a:cubicBezTo>
                    <a:pt x="640" y="416"/>
                    <a:pt x="640" y="416"/>
                    <a:pt x="640" y="416"/>
                  </a:cubicBezTo>
                  <a:cubicBezTo>
                    <a:pt x="643" y="415"/>
                    <a:pt x="643" y="415"/>
                    <a:pt x="643" y="415"/>
                  </a:cubicBezTo>
                  <a:cubicBezTo>
                    <a:pt x="643" y="414"/>
                    <a:pt x="643" y="414"/>
                    <a:pt x="643" y="414"/>
                  </a:cubicBezTo>
                  <a:moveTo>
                    <a:pt x="1082" y="409"/>
                  </a:moveTo>
                  <a:cubicBezTo>
                    <a:pt x="1082" y="410"/>
                    <a:pt x="1082" y="410"/>
                    <a:pt x="1082" y="410"/>
                  </a:cubicBezTo>
                  <a:cubicBezTo>
                    <a:pt x="1080" y="425"/>
                    <a:pt x="1080" y="425"/>
                    <a:pt x="1080" y="425"/>
                  </a:cubicBezTo>
                  <a:cubicBezTo>
                    <a:pt x="1074" y="421"/>
                    <a:pt x="1074" y="421"/>
                    <a:pt x="1074" y="421"/>
                  </a:cubicBezTo>
                  <a:cubicBezTo>
                    <a:pt x="1074" y="422"/>
                    <a:pt x="1074" y="422"/>
                    <a:pt x="1074" y="422"/>
                  </a:cubicBezTo>
                  <a:cubicBezTo>
                    <a:pt x="1080" y="425"/>
                    <a:pt x="1080" y="425"/>
                    <a:pt x="1080" y="425"/>
                  </a:cubicBezTo>
                  <a:cubicBezTo>
                    <a:pt x="1071" y="433"/>
                    <a:pt x="1071" y="433"/>
                    <a:pt x="1071" y="433"/>
                  </a:cubicBezTo>
                  <a:cubicBezTo>
                    <a:pt x="1071" y="434"/>
                    <a:pt x="1071" y="434"/>
                    <a:pt x="1071" y="434"/>
                  </a:cubicBezTo>
                  <a:cubicBezTo>
                    <a:pt x="1080" y="426"/>
                    <a:pt x="1080" y="426"/>
                    <a:pt x="1080" y="426"/>
                  </a:cubicBezTo>
                  <a:cubicBezTo>
                    <a:pt x="1088" y="434"/>
                    <a:pt x="1088" y="434"/>
                    <a:pt x="1088" y="434"/>
                  </a:cubicBezTo>
                  <a:cubicBezTo>
                    <a:pt x="1260" y="624"/>
                    <a:pt x="1260" y="624"/>
                    <a:pt x="1260" y="624"/>
                  </a:cubicBezTo>
                  <a:cubicBezTo>
                    <a:pt x="1272" y="636"/>
                    <a:pt x="1272" y="636"/>
                    <a:pt x="1272" y="636"/>
                  </a:cubicBezTo>
                  <a:cubicBezTo>
                    <a:pt x="1273" y="638"/>
                    <a:pt x="1273" y="638"/>
                    <a:pt x="1273" y="638"/>
                  </a:cubicBezTo>
                  <a:cubicBezTo>
                    <a:pt x="1274" y="638"/>
                    <a:pt x="1274" y="638"/>
                    <a:pt x="1274" y="638"/>
                  </a:cubicBezTo>
                  <a:cubicBezTo>
                    <a:pt x="1274" y="639"/>
                    <a:pt x="1274" y="639"/>
                    <a:pt x="1274" y="639"/>
                  </a:cubicBezTo>
                  <a:cubicBezTo>
                    <a:pt x="1274" y="639"/>
                    <a:pt x="1274" y="639"/>
                    <a:pt x="1274" y="639"/>
                  </a:cubicBezTo>
                  <a:cubicBezTo>
                    <a:pt x="1286" y="628"/>
                    <a:pt x="1286" y="628"/>
                    <a:pt x="1286" y="628"/>
                  </a:cubicBezTo>
                  <a:cubicBezTo>
                    <a:pt x="1458" y="484"/>
                    <a:pt x="1458" y="484"/>
                    <a:pt x="1458" y="484"/>
                  </a:cubicBezTo>
                  <a:cubicBezTo>
                    <a:pt x="1465" y="478"/>
                    <a:pt x="1465" y="478"/>
                    <a:pt x="1465" y="478"/>
                  </a:cubicBezTo>
                  <a:cubicBezTo>
                    <a:pt x="1466" y="476"/>
                    <a:pt x="1466" y="476"/>
                    <a:pt x="1466" y="476"/>
                  </a:cubicBezTo>
                  <a:cubicBezTo>
                    <a:pt x="1457" y="483"/>
                    <a:pt x="1457" y="483"/>
                    <a:pt x="1457" y="483"/>
                  </a:cubicBezTo>
                  <a:cubicBezTo>
                    <a:pt x="1286" y="628"/>
                    <a:pt x="1286" y="628"/>
                    <a:pt x="1286" y="628"/>
                  </a:cubicBezTo>
                  <a:cubicBezTo>
                    <a:pt x="1274" y="638"/>
                    <a:pt x="1274" y="638"/>
                    <a:pt x="1274" y="638"/>
                  </a:cubicBezTo>
                  <a:cubicBezTo>
                    <a:pt x="1260" y="623"/>
                    <a:pt x="1260" y="623"/>
                    <a:pt x="1260" y="623"/>
                  </a:cubicBezTo>
                  <a:cubicBezTo>
                    <a:pt x="1088" y="434"/>
                    <a:pt x="1088" y="434"/>
                    <a:pt x="1088" y="434"/>
                  </a:cubicBezTo>
                  <a:cubicBezTo>
                    <a:pt x="1081" y="426"/>
                    <a:pt x="1081" y="426"/>
                    <a:pt x="1081" y="426"/>
                  </a:cubicBezTo>
                  <a:cubicBezTo>
                    <a:pt x="1081" y="426"/>
                    <a:pt x="1081" y="426"/>
                    <a:pt x="1081" y="426"/>
                  </a:cubicBezTo>
                  <a:cubicBezTo>
                    <a:pt x="1080" y="425"/>
                    <a:pt x="1080" y="425"/>
                    <a:pt x="1080" y="425"/>
                  </a:cubicBezTo>
                  <a:cubicBezTo>
                    <a:pt x="1081" y="425"/>
                    <a:pt x="1081" y="425"/>
                    <a:pt x="1081" y="425"/>
                  </a:cubicBezTo>
                  <a:cubicBezTo>
                    <a:pt x="1082" y="409"/>
                    <a:pt x="1082" y="409"/>
                    <a:pt x="1082" y="409"/>
                  </a:cubicBezTo>
                  <a:moveTo>
                    <a:pt x="1439" y="309"/>
                  </a:moveTo>
                  <a:cubicBezTo>
                    <a:pt x="1439" y="309"/>
                    <a:pt x="1439" y="309"/>
                    <a:pt x="1439" y="309"/>
                  </a:cubicBezTo>
                  <a:cubicBezTo>
                    <a:pt x="1439" y="309"/>
                    <a:pt x="1439" y="309"/>
                    <a:pt x="1439" y="309"/>
                  </a:cubicBezTo>
                  <a:cubicBezTo>
                    <a:pt x="1439" y="309"/>
                    <a:pt x="1439" y="309"/>
                    <a:pt x="1439" y="309"/>
                  </a:cubicBezTo>
                  <a:cubicBezTo>
                    <a:pt x="1439" y="309"/>
                    <a:pt x="1439" y="309"/>
                    <a:pt x="1439" y="309"/>
                  </a:cubicBezTo>
                  <a:moveTo>
                    <a:pt x="1270" y="177"/>
                  </a:moveTo>
                  <a:cubicBezTo>
                    <a:pt x="1270" y="177"/>
                    <a:pt x="1270" y="177"/>
                    <a:pt x="1270" y="177"/>
                  </a:cubicBezTo>
                  <a:cubicBezTo>
                    <a:pt x="1281" y="186"/>
                    <a:pt x="1281" y="186"/>
                    <a:pt x="1281" y="186"/>
                  </a:cubicBezTo>
                  <a:cubicBezTo>
                    <a:pt x="1422" y="297"/>
                    <a:pt x="1422" y="297"/>
                    <a:pt x="1422" y="297"/>
                  </a:cubicBezTo>
                  <a:cubicBezTo>
                    <a:pt x="1438" y="309"/>
                    <a:pt x="1438" y="309"/>
                    <a:pt x="1438" y="309"/>
                  </a:cubicBezTo>
                  <a:cubicBezTo>
                    <a:pt x="1418" y="318"/>
                    <a:pt x="1418" y="318"/>
                    <a:pt x="1418" y="318"/>
                  </a:cubicBezTo>
                  <a:cubicBezTo>
                    <a:pt x="1291" y="375"/>
                    <a:pt x="1291" y="375"/>
                    <a:pt x="1291" y="375"/>
                  </a:cubicBezTo>
                  <a:cubicBezTo>
                    <a:pt x="1276" y="382"/>
                    <a:pt x="1276" y="382"/>
                    <a:pt x="1276" y="382"/>
                  </a:cubicBezTo>
                  <a:cubicBezTo>
                    <a:pt x="1276" y="383"/>
                    <a:pt x="1276" y="383"/>
                    <a:pt x="1276" y="383"/>
                  </a:cubicBezTo>
                  <a:cubicBezTo>
                    <a:pt x="1276" y="383"/>
                    <a:pt x="1276" y="383"/>
                    <a:pt x="1276" y="383"/>
                  </a:cubicBezTo>
                  <a:cubicBezTo>
                    <a:pt x="1291" y="390"/>
                    <a:pt x="1291" y="390"/>
                    <a:pt x="1291" y="390"/>
                  </a:cubicBezTo>
                  <a:cubicBezTo>
                    <a:pt x="1456" y="462"/>
                    <a:pt x="1456" y="462"/>
                    <a:pt x="1456" y="462"/>
                  </a:cubicBezTo>
                  <a:cubicBezTo>
                    <a:pt x="1474" y="470"/>
                    <a:pt x="1474" y="470"/>
                    <a:pt x="1474" y="470"/>
                  </a:cubicBezTo>
                  <a:cubicBezTo>
                    <a:pt x="1467" y="475"/>
                    <a:pt x="1467" y="475"/>
                    <a:pt x="1467" y="475"/>
                  </a:cubicBezTo>
                  <a:cubicBezTo>
                    <a:pt x="1467" y="477"/>
                    <a:pt x="1467" y="477"/>
                    <a:pt x="1467" y="477"/>
                  </a:cubicBezTo>
                  <a:cubicBezTo>
                    <a:pt x="1474" y="470"/>
                    <a:pt x="1474" y="470"/>
                    <a:pt x="1474" y="470"/>
                  </a:cubicBezTo>
                  <a:cubicBezTo>
                    <a:pt x="1474" y="470"/>
                    <a:pt x="1474" y="470"/>
                    <a:pt x="1474" y="470"/>
                  </a:cubicBezTo>
                  <a:cubicBezTo>
                    <a:pt x="1474" y="469"/>
                    <a:pt x="1474" y="469"/>
                    <a:pt x="1474" y="469"/>
                  </a:cubicBezTo>
                  <a:cubicBezTo>
                    <a:pt x="1456" y="461"/>
                    <a:pt x="1456" y="461"/>
                    <a:pt x="1456" y="461"/>
                  </a:cubicBezTo>
                  <a:cubicBezTo>
                    <a:pt x="1291" y="389"/>
                    <a:pt x="1291" y="389"/>
                    <a:pt x="1291" y="389"/>
                  </a:cubicBezTo>
                  <a:cubicBezTo>
                    <a:pt x="1277" y="383"/>
                    <a:pt x="1277" y="383"/>
                    <a:pt x="1277" y="383"/>
                  </a:cubicBezTo>
                  <a:cubicBezTo>
                    <a:pt x="1292" y="376"/>
                    <a:pt x="1292" y="376"/>
                    <a:pt x="1292" y="376"/>
                  </a:cubicBezTo>
                  <a:cubicBezTo>
                    <a:pt x="1419" y="318"/>
                    <a:pt x="1419" y="318"/>
                    <a:pt x="1419" y="318"/>
                  </a:cubicBezTo>
                  <a:cubicBezTo>
                    <a:pt x="1438" y="310"/>
                    <a:pt x="1438" y="310"/>
                    <a:pt x="1438" y="310"/>
                  </a:cubicBezTo>
                  <a:cubicBezTo>
                    <a:pt x="1438" y="309"/>
                    <a:pt x="1438" y="309"/>
                    <a:pt x="1438" y="309"/>
                  </a:cubicBezTo>
                  <a:cubicBezTo>
                    <a:pt x="1439" y="309"/>
                    <a:pt x="1439" y="309"/>
                    <a:pt x="1439" y="309"/>
                  </a:cubicBezTo>
                  <a:cubicBezTo>
                    <a:pt x="1423" y="296"/>
                    <a:pt x="1423" y="296"/>
                    <a:pt x="1423" y="296"/>
                  </a:cubicBezTo>
                  <a:cubicBezTo>
                    <a:pt x="1281" y="185"/>
                    <a:pt x="1281" y="185"/>
                    <a:pt x="1281" y="185"/>
                  </a:cubicBezTo>
                  <a:cubicBezTo>
                    <a:pt x="1270" y="177"/>
                    <a:pt x="1270" y="177"/>
                    <a:pt x="1270" y="177"/>
                  </a:cubicBezTo>
                  <a:moveTo>
                    <a:pt x="1269" y="176"/>
                  </a:moveTo>
                  <a:cubicBezTo>
                    <a:pt x="1269" y="177"/>
                    <a:pt x="1269" y="177"/>
                    <a:pt x="1269" y="177"/>
                  </a:cubicBezTo>
                  <a:cubicBezTo>
                    <a:pt x="1269" y="177"/>
                    <a:pt x="1269" y="177"/>
                    <a:pt x="1269" y="177"/>
                  </a:cubicBezTo>
                  <a:cubicBezTo>
                    <a:pt x="1269" y="177"/>
                    <a:pt x="1270" y="177"/>
                    <a:pt x="1270" y="176"/>
                  </a:cubicBezTo>
                  <a:cubicBezTo>
                    <a:pt x="1269" y="176"/>
                    <a:pt x="1269" y="176"/>
                    <a:pt x="1269" y="176"/>
                  </a:cubicBezTo>
                  <a:moveTo>
                    <a:pt x="1078" y="0"/>
                  </a:moveTo>
                  <a:cubicBezTo>
                    <a:pt x="1079" y="1"/>
                    <a:pt x="1079" y="1"/>
                    <a:pt x="1079" y="1"/>
                  </a:cubicBezTo>
                  <a:cubicBezTo>
                    <a:pt x="1071" y="12"/>
                    <a:pt x="1071" y="12"/>
                    <a:pt x="1071" y="12"/>
                  </a:cubicBezTo>
                  <a:cubicBezTo>
                    <a:pt x="895" y="297"/>
                    <a:pt x="895" y="297"/>
                    <a:pt x="895" y="297"/>
                  </a:cubicBezTo>
                  <a:cubicBezTo>
                    <a:pt x="887" y="310"/>
                    <a:pt x="887" y="310"/>
                    <a:pt x="887" y="310"/>
                  </a:cubicBezTo>
                  <a:cubicBezTo>
                    <a:pt x="869" y="317"/>
                    <a:pt x="869" y="317"/>
                    <a:pt x="869" y="317"/>
                  </a:cubicBezTo>
                  <a:cubicBezTo>
                    <a:pt x="658" y="408"/>
                    <a:pt x="658" y="408"/>
                    <a:pt x="658" y="408"/>
                  </a:cubicBezTo>
                  <a:cubicBezTo>
                    <a:pt x="644" y="414"/>
                    <a:pt x="644" y="414"/>
                    <a:pt x="644" y="414"/>
                  </a:cubicBezTo>
                  <a:cubicBezTo>
                    <a:pt x="644" y="415"/>
                    <a:pt x="644" y="415"/>
                    <a:pt x="644" y="415"/>
                  </a:cubicBezTo>
                  <a:cubicBezTo>
                    <a:pt x="658" y="408"/>
                    <a:pt x="658" y="408"/>
                    <a:pt x="658" y="408"/>
                  </a:cubicBezTo>
                  <a:cubicBezTo>
                    <a:pt x="869" y="318"/>
                    <a:pt x="869" y="318"/>
                    <a:pt x="869" y="318"/>
                  </a:cubicBezTo>
                  <a:cubicBezTo>
                    <a:pt x="887" y="310"/>
                    <a:pt x="887" y="310"/>
                    <a:pt x="887" y="310"/>
                  </a:cubicBezTo>
                  <a:cubicBezTo>
                    <a:pt x="882" y="329"/>
                    <a:pt x="882" y="329"/>
                    <a:pt x="882" y="329"/>
                  </a:cubicBezTo>
                  <a:cubicBezTo>
                    <a:pt x="790" y="655"/>
                    <a:pt x="790" y="655"/>
                    <a:pt x="790" y="655"/>
                  </a:cubicBezTo>
                  <a:cubicBezTo>
                    <a:pt x="787" y="668"/>
                    <a:pt x="787" y="668"/>
                    <a:pt x="787" y="668"/>
                  </a:cubicBezTo>
                  <a:cubicBezTo>
                    <a:pt x="780" y="656"/>
                    <a:pt x="780" y="656"/>
                    <a:pt x="780" y="656"/>
                  </a:cubicBezTo>
                  <a:cubicBezTo>
                    <a:pt x="648" y="429"/>
                    <a:pt x="648" y="429"/>
                    <a:pt x="648" y="429"/>
                  </a:cubicBezTo>
                  <a:cubicBezTo>
                    <a:pt x="642" y="418"/>
                    <a:pt x="642" y="418"/>
                    <a:pt x="642" y="418"/>
                  </a:cubicBezTo>
                  <a:cubicBezTo>
                    <a:pt x="641" y="419"/>
                    <a:pt x="641" y="419"/>
                    <a:pt x="641" y="419"/>
                  </a:cubicBezTo>
                  <a:cubicBezTo>
                    <a:pt x="647" y="429"/>
                    <a:pt x="647" y="429"/>
                    <a:pt x="647" y="429"/>
                  </a:cubicBezTo>
                  <a:cubicBezTo>
                    <a:pt x="779" y="656"/>
                    <a:pt x="779" y="656"/>
                    <a:pt x="779" y="656"/>
                  </a:cubicBezTo>
                  <a:cubicBezTo>
                    <a:pt x="786" y="668"/>
                    <a:pt x="786" y="668"/>
                    <a:pt x="786" y="668"/>
                  </a:cubicBezTo>
                  <a:cubicBezTo>
                    <a:pt x="786" y="669"/>
                    <a:pt x="786" y="669"/>
                    <a:pt x="786" y="669"/>
                  </a:cubicBezTo>
                  <a:cubicBezTo>
                    <a:pt x="786" y="669"/>
                    <a:pt x="786" y="669"/>
                    <a:pt x="786" y="669"/>
                  </a:cubicBezTo>
                  <a:cubicBezTo>
                    <a:pt x="786" y="670"/>
                    <a:pt x="786" y="670"/>
                    <a:pt x="786" y="670"/>
                  </a:cubicBezTo>
                  <a:cubicBezTo>
                    <a:pt x="786" y="670"/>
                    <a:pt x="786" y="670"/>
                    <a:pt x="786" y="670"/>
                  </a:cubicBezTo>
                  <a:cubicBezTo>
                    <a:pt x="786" y="672"/>
                    <a:pt x="786" y="672"/>
                    <a:pt x="786" y="672"/>
                  </a:cubicBezTo>
                  <a:cubicBezTo>
                    <a:pt x="786" y="672"/>
                    <a:pt x="786" y="672"/>
                    <a:pt x="786" y="672"/>
                  </a:cubicBezTo>
                  <a:cubicBezTo>
                    <a:pt x="784" y="689"/>
                    <a:pt x="784" y="689"/>
                    <a:pt x="784" y="689"/>
                  </a:cubicBezTo>
                  <a:cubicBezTo>
                    <a:pt x="765" y="858"/>
                    <a:pt x="765" y="858"/>
                    <a:pt x="765" y="858"/>
                  </a:cubicBezTo>
                  <a:cubicBezTo>
                    <a:pt x="764" y="868"/>
                    <a:pt x="764" y="868"/>
                    <a:pt x="764" y="868"/>
                  </a:cubicBezTo>
                  <a:cubicBezTo>
                    <a:pt x="765" y="868"/>
                    <a:pt x="765" y="868"/>
                    <a:pt x="765" y="868"/>
                  </a:cubicBezTo>
                  <a:cubicBezTo>
                    <a:pt x="766" y="858"/>
                    <a:pt x="766" y="858"/>
                    <a:pt x="766" y="858"/>
                  </a:cubicBezTo>
                  <a:cubicBezTo>
                    <a:pt x="785" y="689"/>
                    <a:pt x="785" y="689"/>
                    <a:pt x="785" y="689"/>
                  </a:cubicBezTo>
                  <a:cubicBezTo>
                    <a:pt x="787" y="672"/>
                    <a:pt x="787" y="672"/>
                    <a:pt x="787" y="672"/>
                  </a:cubicBezTo>
                  <a:cubicBezTo>
                    <a:pt x="787" y="672"/>
                    <a:pt x="787" y="672"/>
                    <a:pt x="787" y="672"/>
                  </a:cubicBezTo>
                  <a:cubicBezTo>
                    <a:pt x="787" y="670"/>
                    <a:pt x="787" y="670"/>
                    <a:pt x="787" y="670"/>
                  </a:cubicBezTo>
                  <a:cubicBezTo>
                    <a:pt x="787" y="669"/>
                    <a:pt x="787" y="669"/>
                    <a:pt x="787" y="669"/>
                  </a:cubicBezTo>
                  <a:cubicBezTo>
                    <a:pt x="787" y="669"/>
                    <a:pt x="787" y="669"/>
                    <a:pt x="787" y="669"/>
                  </a:cubicBezTo>
                  <a:cubicBezTo>
                    <a:pt x="798" y="660"/>
                    <a:pt x="798" y="660"/>
                    <a:pt x="798" y="660"/>
                  </a:cubicBezTo>
                  <a:cubicBezTo>
                    <a:pt x="995" y="496"/>
                    <a:pt x="995" y="496"/>
                    <a:pt x="995" y="496"/>
                  </a:cubicBezTo>
                  <a:cubicBezTo>
                    <a:pt x="995" y="496"/>
                    <a:pt x="995" y="496"/>
                    <a:pt x="995" y="496"/>
                  </a:cubicBezTo>
                  <a:cubicBezTo>
                    <a:pt x="798" y="660"/>
                    <a:pt x="798" y="660"/>
                    <a:pt x="798" y="660"/>
                  </a:cubicBezTo>
                  <a:cubicBezTo>
                    <a:pt x="787" y="668"/>
                    <a:pt x="787" y="668"/>
                    <a:pt x="787" y="668"/>
                  </a:cubicBezTo>
                  <a:cubicBezTo>
                    <a:pt x="791" y="656"/>
                    <a:pt x="791" y="656"/>
                    <a:pt x="791" y="656"/>
                  </a:cubicBezTo>
                  <a:cubicBezTo>
                    <a:pt x="882" y="329"/>
                    <a:pt x="882" y="329"/>
                    <a:pt x="882" y="329"/>
                  </a:cubicBezTo>
                  <a:cubicBezTo>
                    <a:pt x="887" y="310"/>
                    <a:pt x="887" y="310"/>
                    <a:pt x="887" y="310"/>
                  </a:cubicBezTo>
                  <a:cubicBezTo>
                    <a:pt x="901" y="318"/>
                    <a:pt x="901" y="318"/>
                    <a:pt x="901" y="318"/>
                  </a:cubicBezTo>
                  <a:cubicBezTo>
                    <a:pt x="1063" y="415"/>
                    <a:pt x="1063" y="415"/>
                    <a:pt x="1063" y="415"/>
                  </a:cubicBezTo>
                  <a:cubicBezTo>
                    <a:pt x="1074" y="422"/>
                    <a:pt x="1074" y="422"/>
                    <a:pt x="1074" y="422"/>
                  </a:cubicBezTo>
                  <a:cubicBezTo>
                    <a:pt x="1074" y="421"/>
                    <a:pt x="1074" y="421"/>
                    <a:pt x="1074" y="421"/>
                  </a:cubicBezTo>
                  <a:cubicBezTo>
                    <a:pt x="1063" y="415"/>
                    <a:pt x="1063" y="415"/>
                    <a:pt x="1063" y="415"/>
                  </a:cubicBezTo>
                  <a:cubicBezTo>
                    <a:pt x="901" y="318"/>
                    <a:pt x="901" y="318"/>
                    <a:pt x="901" y="318"/>
                  </a:cubicBezTo>
                  <a:cubicBezTo>
                    <a:pt x="888" y="310"/>
                    <a:pt x="888" y="310"/>
                    <a:pt x="888" y="310"/>
                  </a:cubicBezTo>
                  <a:cubicBezTo>
                    <a:pt x="895" y="298"/>
                    <a:pt x="895" y="298"/>
                    <a:pt x="895" y="298"/>
                  </a:cubicBezTo>
                  <a:cubicBezTo>
                    <a:pt x="1072" y="13"/>
                    <a:pt x="1072" y="13"/>
                    <a:pt x="1072" y="13"/>
                  </a:cubicBezTo>
                  <a:cubicBezTo>
                    <a:pt x="1079" y="2"/>
                    <a:pt x="1079" y="2"/>
                    <a:pt x="1079" y="2"/>
                  </a:cubicBezTo>
                  <a:cubicBezTo>
                    <a:pt x="1080" y="15"/>
                    <a:pt x="1080" y="15"/>
                    <a:pt x="1080" y="15"/>
                  </a:cubicBezTo>
                  <a:cubicBezTo>
                    <a:pt x="1102" y="191"/>
                    <a:pt x="1102" y="191"/>
                    <a:pt x="1102" y="191"/>
                  </a:cubicBezTo>
                  <a:cubicBezTo>
                    <a:pt x="1103" y="206"/>
                    <a:pt x="1103" y="206"/>
                    <a:pt x="1103" y="206"/>
                  </a:cubicBezTo>
                  <a:cubicBezTo>
                    <a:pt x="1102" y="221"/>
                    <a:pt x="1102" y="221"/>
                    <a:pt x="1102" y="221"/>
                  </a:cubicBezTo>
                  <a:cubicBezTo>
                    <a:pt x="1083" y="402"/>
                    <a:pt x="1083" y="402"/>
                    <a:pt x="1083" y="402"/>
                  </a:cubicBezTo>
                  <a:cubicBezTo>
                    <a:pt x="1082" y="409"/>
                    <a:pt x="1082" y="409"/>
                    <a:pt x="1082" y="409"/>
                  </a:cubicBezTo>
                  <a:cubicBezTo>
                    <a:pt x="1083" y="408"/>
                    <a:pt x="1083" y="408"/>
                    <a:pt x="1083" y="408"/>
                  </a:cubicBezTo>
                  <a:cubicBezTo>
                    <a:pt x="1083" y="402"/>
                    <a:pt x="1083" y="402"/>
                    <a:pt x="1083" y="402"/>
                  </a:cubicBezTo>
                  <a:cubicBezTo>
                    <a:pt x="1102" y="221"/>
                    <a:pt x="1102" y="221"/>
                    <a:pt x="1102" y="221"/>
                  </a:cubicBezTo>
                  <a:cubicBezTo>
                    <a:pt x="1104" y="206"/>
                    <a:pt x="1104" y="206"/>
                    <a:pt x="1104" y="206"/>
                  </a:cubicBezTo>
                  <a:cubicBezTo>
                    <a:pt x="1102" y="190"/>
                    <a:pt x="1102" y="190"/>
                    <a:pt x="1102" y="190"/>
                  </a:cubicBezTo>
                  <a:cubicBezTo>
                    <a:pt x="1081" y="15"/>
                    <a:pt x="1081" y="15"/>
                    <a:pt x="1081" y="15"/>
                  </a:cubicBezTo>
                  <a:cubicBezTo>
                    <a:pt x="1079" y="2"/>
                    <a:pt x="1079" y="2"/>
                    <a:pt x="1079" y="2"/>
                  </a:cubicBezTo>
                  <a:cubicBezTo>
                    <a:pt x="1091" y="12"/>
                    <a:pt x="1091" y="12"/>
                    <a:pt x="1091" y="12"/>
                  </a:cubicBezTo>
                  <a:cubicBezTo>
                    <a:pt x="1255" y="164"/>
                    <a:pt x="1255" y="164"/>
                    <a:pt x="1255" y="164"/>
                  </a:cubicBezTo>
                  <a:cubicBezTo>
                    <a:pt x="1268" y="176"/>
                    <a:pt x="1268" y="176"/>
                    <a:pt x="1268" y="176"/>
                  </a:cubicBezTo>
                  <a:cubicBezTo>
                    <a:pt x="1269" y="176"/>
                    <a:pt x="1269" y="176"/>
                    <a:pt x="1269" y="176"/>
                  </a:cubicBezTo>
                  <a:cubicBezTo>
                    <a:pt x="1255" y="163"/>
                    <a:pt x="1255" y="163"/>
                    <a:pt x="1255" y="163"/>
                  </a:cubicBezTo>
                  <a:cubicBezTo>
                    <a:pt x="1091" y="12"/>
                    <a:pt x="1091" y="12"/>
                    <a:pt x="1091" y="12"/>
                  </a:cubicBezTo>
                  <a:cubicBezTo>
                    <a:pt x="1078" y="0"/>
                    <a:pt x="1078" y="0"/>
                    <a:pt x="107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58"/>
            <p:cNvSpPr>
              <a:spLocks noEditPoints="1"/>
            </p:cNvSpPr>
            <p:nvPr userDrawn="1"/>
          </p:nvSpPr>
          <p:spPr bwMode="auto">
            <a:xfrm>
              <a:off x="9725025" y="-184150"/>
              <a:ext cx="3214687" cy="3443288"/>
            </a:xfrm>
            <a:custGeom>
              <a:avLst/>
              <a:gdLst>
                <a:gd name="T0" fmla="*/ 721 w 1077"/>
                <a:gd name="T1" fmla="*/ 1150 h 1154"/>
                <a:gd name="T2" fmla="*/ 723 w 1077"/>
                <a:gd name="T3" fmla="*/ 1153 h 1154"/>
                <a:gd name="T4" fmla="*/ 904 w 1077"/>
                <a:gd name="T5" fmla="*/ 997 h 1154"/>
                <a:gd name="T6" fmla="*/ 737 w 1077"/>
                <a:gd name="T7" fmla="*/ 1142 h 1154"/>
                <a:gd name="T8" fmla="*/ 253 w 1077"/>
                <a:gd name="T9" fmla="*/ 950 h 1154"/>
                <a:gd name="T10" fmla="*/ 254 w 1077"/>
                <a:gd name="T11" fmla="*/ 954 h 1154"/>
                <a:gd name="T12" fmla="*/ 253 w 1077"/>
                <a:gd name="T13" fmla="*/ 950 h 1154"/>
                <a:gd name="T14" fmla="*/ 255 w 1077"/>
                <a:gd name="T15" fmla="*/ 942 h 1154"/>
                <a:gd name="T16" fmla="*/ 597 w 1077"/>
                <a:gd name="T17" fmla="*/ 937 h 1154"/>
                <a:gd name="T18" fmla="*/ 712 w 1077"/>
                <a:gd name="T19" fmla="*/ 1136 h 1154"/>
                <a:gd name="T20" fmla="*/ 574 w 1077"/>
                <a:gd name="T21" fmla="*/ 918 h 1154"/>
                <a:gd name="T22" fmla="*/ 272 w 1077"/>
                <a:gd name="T23" fmla="*/ 952 h 1154"/>
                <a:gd name="T24" fmla="*/ 586 w 1077"/>
                <a:gd name="T25" fmla="*/ 917 h 1154"/>
                <a:gd name="T26" fmla="*/ 590 w 1077"/>
                <a:gd name="T27" fmla="*/ 925 h 1154"/>
                <a:gd name="T28" fmla="*/ 0 w 1077"/>
                <a:gd name="T29" fmla="*/ 756 h 1154"/>
                <a:gd name="T30" fmla="*/ 124 w 1077"/>
                <a:gd name="T31" fmla="*/ 723 h 1154"/>
                <a:gd name="T32" fmla="*/ 26 w 1077"/>
                <a:gd name="T33" fmla="*/ 750 h 1154"/>
                <a:gd name="T34" fmla="*/ 272 w 1077"/>
                <a:gd name="T35" fmla="*/ 682 h 1154"/>
                <a:gd name="T36" fmla="*/ 290 w 1077"/>
                <a:gd name="T37" fmla="*/ 678 h 1154"/>
                <a:gd name="T38" fmla="*/ 255 w 1077"/>
                <a:gd name="T39" fmla="*/ 941 h 1154"/>
                <a:gd name="T40" fmla="*/ 290 w 1077"/>
                <a:gd name="T41" fmla="*/ 677 h 1154"/>
                <a:gd name="T42" fmla="*/ 291 w 1077"/>
                <a:gd name="T43" fmla="*/ 677 h 1154"/>
                <a:gd name="T44" fmla="*/ 279 w 1077"/>
                <a:gd name="T45" fmla="*/ 223 h 1154"/>
                <a:gd name="T46" fmla="*/ 127 w 1077"/>
                <a:gd name="T47" fmla="*/ 248 h 1154"/>
                <a:gd name="T48" fmla="*/ 279 w 1077"/>
                <a:gd name="T49" fmla="*/ 223 h 1154"/>
                <a:gd name="T50" fmla="*/ 282 w 1077"/>
                <a:gd name="T51" fmla="*/ 223 h 1154"/>
                <a:gd name="T52" fmla="*/ 280 w 1077"/>
                <a:gd name="T53" fmla="*/ 223 h 1154"/>
                <a:gd name="T54" fmla="*/ 282 w 1077"/>
                <a:gd name="T55" fmla="*/ 223 h 1154"/>
                <a:gd name="T56" fmla="*/ 283 w 1077"/>
                <a:gd name="T57" fmla="*/ 224 h 1154"/>
                <a:gd name="T58" fmla="*/ 286 w 1077"/>
                <a:gd name="T59" fmla="*/ 217 h 1154"/>
                <a:gd name="T60" fmla="*/ 775 w 1077"/>
                <a:gd name="T61" fmla="*/ 432 h 1154"/>
                <a:gd name="T62" fmla="*/ 501 w 1077"/>
                <a:gd name="T63" fmla="*/ 520 h 1154"/>
                <a:gd name="T64" fmla="*/ 488 w 1077"/>
                <a:gd name="T65" fmla="*/ 493 h 1154"/>
                <a:gd name="T66" fmla="*/ 456 w 1077"/>
                <a:gd name="T67" fmla="*/ 348 h 1154"/>
                <a:gd name="T68" fmla="*/ 578 w 1077"/>
                <a:gd name="T69" fmla="*/ 217 h 1154"/>
                <a:gd name="T70" fmla="*/ 455 w 1077"/>
                <a:gd name="T71" fmla="*/ 349 h 1154"/>
                <a:gd name="T72" fmla="*/ 491 w 1077"/>
                <a:gd name="T73" fmla="*/ 509 h 1154"/>
                <a:gd name="T74" fmla="*/ 622 w 1077"/>
                <a:gd name="T75" fmla="*/ 661 h 1154"/>
                <a:gd name="T76" fmla="*/ 775 w 1077"/>
                <a:gd name="T77" fmla="*/ 432 h 1154"/>
                <a:gd name="T78" fmla="*/ 605 w 1077"/>
                <a:gd name="T79" fmla="*/ 910 h 1154"/>
                <a:gd name="T80" fmla="*/ 608 w 1077"/>
                <a:gd name="T81" fmla="*/ 922 h 1154"/>
                <a:gd name="T82" fmla="*/ 904 w 1077"/>
                <a:gd name="T83" fmla="*/ 997 h 1154"/>
                <a:gd name="T84" fmla="*/ 1054 w 1077"/>
                <a:gd name="T85" fmla="*/ 853 h 1154"/>
                <a:gd name="T86" fmla="*/ 890 w 1077"/>
                <a:gd name="T87" fmla="*/ 596 h 1154"/>
                <a:gd name="T88" fmla="*/ 867 w 1077"/>
                <a:gd name="T89" fmla="*/ 294 h 1154"/>
                <a:gd name="T90" fmla="*/ 874 w 1077"/>
                <a:gd name="T91" fmla="*/ 282 h 1154"/>
                <a:gd name="T92" fmla="*/ 586 w 1077"/>
                <a:gd name="T93" fmla="*/ 210 h 1154"/>
                <a:gd name="T94" fmla="*/ 585 w 1077"/>
                <a:gd name="T95" fmla="*/ 209 h 1154"/>
                <a:gd name="T96" fmla="*/ 866 w 1077"/>
                <a:gd name="T97" fmla="*/ 271 h 1154"/>
                <a:gd name="T98" fmla="*/ 668 w 1077"/>
                <a:gd name="T99" fmla="*/ 0 h 1154"/>
                <a:gd name="T100" fmla="*/ 581 w 1077"/>
                <a:gd name="T101" fmla="*/ 190 h 1154"/>
                <a:gd name="T102" fmla="*/ 399 w 1077"/>
                <a:gd name="T103" fmla="*/ 24 h 1154"/>
                <a:gd name="T104" fmla="*/ 287 w 1077"/>
                <a:gd name="T105" fmla="*/ 214 h 1154"/>
                <a:gd name="T106" fmla="*/ 286 w 1077"/>
                <a:gd name="T107" fmla="*/ 217 h 1154"/>
                <a:gd name="T108" fmla="*/ 294 w 1077"/>
                <a:gd name="T109" fmla="*/ 203 h 1154"/>
                <a:gd name="T110" fmla="*/ 402 w 1077"/>
                <a:gd name="T111" fmla="*/ 20 h 1154"/>
                <a:gd name="T112" fmla="*/ 597 w 1077"/>
                <a:gd name="T113" fmla="*/ 207 h 1154"/>
                <a:gd name="T114" fmla="*/ 679 w 1077"/>
                <a:gd name="T115" fmla="*/ 16 h 1154"/>
                <a:gd name="T116" fmla="*/ 668 w 1077"/>
                <a:gd name="T117" fmla="*/ 0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77" h="1154">
                  <a:moveTo>
                    <a:pt x="727" y="1150"/>
                  </a:moveTo>
                  <a:cubicBezTo>
                    <a:pt x="726" y="1150"/>
                    <a:pt x="726" y="1150"/>
                    <a:pt x="726" y="1150"/>
                  </a:cubicBezTo>
                  <a:cubicBezTo>
                    <a:pt x="722" y="1153"/>
                    <a:pt x="722" y="1153"/>
                    <a:pt x="722" y="1153"/>
                  </a:cubicBezTo>
                  <a:cubicBezTo>
                    <a:pt x="721" y="1150"/>
                    <a:pt x="721" y="1150"/>
                    <a:pt x="721" y="1150"/>
                  </a:cubicBezTo>
                  <a:cubicBezTo>
                    <a:pt x="720" y="1150"/>
                    <a:pt x="720" y="1150"/>
                    <a:pt x="720" y="1150"/>
                  </a:cubicBezTo>
                  <a:cubicBezTo>
                    <a:pt x="722" y="1154"/>
                    <a:pt x="722" y="1154"/>
                    <a:pt x="722" y="1154"/>
                  </a:cubicBezTo>
                  <a:cubicBezTo>
                    <a:pt x="723" y="1153"/>
                    <a:pt x="723" y="1153"/>
                    <a:pt x="723" y="1153"/>
                  </a:cubicBezTo>
                  <a:cubicBezTo>
                    <a:pt x="723" y="1153"/>
                    <a:pt x="723" y="1153"/>
                    <a:pt x="723" y="1153"/>
                  </a:cubicBezTo>
                  <a:cubicBezTo>
                    <a:pt x="723" y="1153"/>
                    <a:pt x="723" y="1153"/>
                    <a:pt x="723" y="1153"/>
                  </a:cubicBezTo>
                  <a:cubicBezTo>
                    <a:pt x="727" y="1150"/>
                    <a:pt x="727" y="1150"/>
                    <a:pt x="727" y="1150"/>
                  </a:cubicBezTo>
                  <a:cubicBezTo>
                    <a:pt x="727" y="1150"/>
                    <a:pt x="727" y="1150"/>
                    <a:pt x="727" y="1150"/>
                  </a:cubicBezTo>
                  <a:moveTo>
                    <a:pt x="904" y="997"/>
                  </a:moveTo>
                  <a:cubicBezTo>
                    <a:pt x="736" y="1141"/>
                    <a:pt x="736" y="1141"/>
                    <a:pt x="736" y="1141"/>
                  </a:cubicBezTo>
                  <a:cubicBezTo>
                    <a:pt x="726" y="1150"/>
                    <a:pt x="726" y="1150"/>
                    <a:pt x="726" y="1150"/>
                  </a:cubicBezTo>
                  <a:cubicBezTo>
                    <a:pt x="727" y="1150"/>
                    <a:pt x="727" y="1150"/>
                    <a:pt x="727" y="1150"/>
                  </a:cubicBezTo>
                  <a:cubicBezTo>
                    <a:pt x="737" y="1142"/>
                    <a:pt x="737" y="1142"/>
                    <a:pt x="737" y="1142"/>
                  </a:cubicBezTo>
                  <a:cubicBezTo>
                    <a:pt x="904" y="998"/>
                    <a:pt x="904" y="998"/>
                    <a:pt x="904" y="998"/>
                  </a:cubicBezTo>
                  <a:cubicBezTo>
                    <a:pt x="904" y="997"/>
                    <a:pt x="904" y="997"/>
                    <a:pt x="904" y="997"/>
                  </a:cubicBezTo>
                  <a:moveTo>
                    <a:pt x="253" y="950"/>
                  </a:moveTo>
                  <a:cubicBezTo>
                    <a:pt x="253" y="950"/>
                    <a:pt x="253" y="950"/>
                    <a:pt x="253" y="950"/>
                  </a:cubicBezTo>
                  <a:cubicBezTo>
                    <a:pt x="252" y="954"/>
                    <a:pt x="252" y="954"/>
                    <a:pt x="252" y="954"/>
                  </a:cubicBezTo>
                  <a:cubicBezTo>
                    <a:pt x="256" y="954"/>
                    <a:pt x="256" y="954"/>
                    <a:pt x="256" y="954"/>
                  </a:cubicBezTo>
                  <a:cubicBezTo>
                    <a:pt x="256" y="953"/>
                    <a:pt x="256" y="953"/>
                    <a:pt x="256" y="953"/>
                  </a:cubicBezTo>
                  <a:cubicBezTo>
                    <a:pt x="254" y="954"/>
                    <a:pt x="254" y="954"/>
                    <a:pt x="254" y="954"/>
                  </a:cubicBezTo>
                  <a:cubicBezTo>
                    <a:pt x="253" y="954"/>
                    <a:pt x="253" y="954"/>
                    <a:pt x="253" y="954"/>
                  </a:cubicBezTo>
                  <a:cubicBezTo>
                    <a:pt x="252" y="954"/>
                    <a:pt x="252" y="954"/>
                    <a:pt x="252" y="954"/>
                  </a:cubicBezTo>
                  <a:cubicBezTo>
                    <a:pt x="253" y="953"/>
                    <a:pt x="253" y="953"/>
                    <a:pt x="253" y="953"/>
                  </a:cubicBezTo>
                  <a:cubicBezTo>
                    <a:pt x="253" y="950"/>
                    <a:pt x="253" y="950"/>
                    <a:pt x="253" y="950"/>
                  </a:cubicBezTo>
                  <a:moveTo>
                    <a:pt x="254" y="941"/>
                  </a:moveTo>
                  <a:cubicBezTo>
                    <a:pt x="253" y="950"/>
                    <a:pt x="253" y="950"/>
                    <a:pt x="253" y="950"/>
                  </a:cubicBezTo>
                  <a:cubicBezTo>
                    <a:pt x="254" y="949"/>
                    <a:pt x="254" y="949"/>
                    <a:pt x="254" y="949"/>
                  </a:cubicBezTo>
                  <a:cubicBezTo>
                    <a:pt x="255" y="942"/>
                    <a:pt x="255" y="942"/>
                    <a:pt x="255" y="942"/>
                  </a:cubicBezTo>
                  <a:cubicBezTo>
                    <a:pt x="254" y="941"/>
                    <a:pt x="254" y="941"/>
                    <a:pt x="254" y="941"/>
                  </a:cubicBezTo>
                  <a:moveTo>
                    <a:pt x="591" y="925"/>
                  </a:moveTo>
                  <a:cubicBezTo>
                    <a:pt x="591" y="926"/>
                    <a:pt x="591" y="926"/>
                    <a:pt x="591" y="926"/>
                  </a:cubicBezTo>
                  <a:cubicBezTo>
                    <a:pt x="597" y="937"/>
                    <a:pt x="597" y="937"/>
                    <a:pt x="597" y="937"/>
                  </a:cubicBezTo>
                  <a:cubicBezTo>
                    <a:pt x="712" y="1136"/>
                    <a:pt x="712" y="1136"/>
                    <a:pt x="712" y="1136"/>
                  </a:cubicBezTo>
                  <a:cubicBezTo>
                    <a:pt x="720" y="1150"/>
                    <a:pt x="720" y="1150"/>
                    <a:pt x="720" y="1150"/>
                  </a:cubicBezTo>
                  <a:cubicBezTo>
                    <a:pt x="720" y="1150"/>
                    <a:pt x="720" y="1150"/>
                    <a:pt x="720" y="1150"/>
                  </a:cubicBezTo>
                  <a:cubicBezTo>
                    <a:pt x="712" y="1136"/>
                    <a:pt x="712" y="1136"/>
                    <a:pt x="712" y="1136"/>
                  </a:cubicBezTo>
                  <a:cubicBezTo>
                    <a:pt x="598" y="937"/>
                    <a:pt x="598" y="937"/>
                    <a:pt x="598" y="937"/>
                  </a:cubicBezTo>
                  <a:cubicBezTo>
                    <a:pt x="591" y="925"/>
                    <a:pt x="591" y="925"/>
                    <a:pt x="591" y="925"/>
                  </a:cubicBezTo>
                  <a:moveTo>
                    <a:pt x="574" y="918"/>
                  </a:moveTo>
                  <a:cubicBezTo>
                    <a:pt x="574" y="918"/>
                    <a:pt x="574" y="918"/>
                    <a:pt x="574" y="918"/>
                  </a:cubicBezTo>
                  <a:cubicBezTo>
                    <a:pt x="273" y="952"/>
                    <a:pt x="273" y="952"/>
                    <a:pt x="273" y="952"/>
                  </a:cubicBezTo>
                  <a:cubicBezTo>
                    <a:pt x="256" y="953"/>
                    <a:pt x="256" y="953"/>
                    <a:pt x="256" y="953"/>
                  </a:cubicBezTo>
                  <a:cubicBezTo>
                    <a:pt x="256" y="954"/>
                    <a:pt x="256" y="954"/>
                    <a:pt x="256" y="954"/>
                  </a:cubicBezTo>
                  <a:cubicBezTo>
                    <a:pt x="272" y="952"/>
                    <a:pt x="272" y="952"/>
                    <a:pt x="272" y="952"/>
                  </a:cubicBezTo>
                  <a:cubicBezTo>
                    <a:pt x="574" y="919"/>
                    <a:pt x="574" y="919"/>
                    <a:pt x="574" y="919"/>
                  </a:cubicBezTo>
                  <a:cubicBezTo>
                    <a:pt x="575" y="919"/>
                    <a:pt x="575" y="919"/>
                    <a:pt x="575" y="919"/>
                  </a:cubicBezTo>
                  <a:cubicBezTo>
                    <a:pt x="574" y="918"/>
                    <a:pt x="574" y="918"/>
                    <a:pt x="574" y="918"/>
                  </a:cubicBezTo>
                  <a:moveTo>
                    <a:pt x="586" y="917"/>
                  </a:moveTo>
                  <a:cubicBezTo>
                    <a:pt x="575" y="918"/>
                    <a:pt x="575" y="918"/>
                    <a:pt x="575" y="918"/>
                  </a:cubicBezTo>
                  <a:cubicBezTo>
                    <a:pt x="576" y="919"/>
                    <a:pt x="576" y="919"/>
                    <a:pt x="576" y="919"/>
                  </a:cubicBezTo>
                  <a:cubicBezTo>
                    <a:pt x="586" y="918"/>
                    <a:pt x="586" y="918"/>
                    <a:pt x="586" y="918"/>
                  </a:cubicBezTo>
                  <a:cubicBezTo>
                    <a:pt x="590" y="925"/>
                    <a:pt x="590" y="925"/>
                    <a:pt x="590" y="925"/>
                  </a:cubicBezTo>
                  <a:cubicBezTo>
                    <a:pt x="591" y="925"/>
                    <a:pt x="591" y="925"/>
                    <a:pt x="591" y="925"/>
                  </a:cubicBezTo>
                  <a:cubicBezTo>
                    <a:pt x="586" y="917"/>
                    <a:pt x="586" y="917"/>
                    <a:pt x="586" y="917"/>
                  </a:cubicBezTo>
                  <a:moveTo>
                    <a:pt x="11" y="753"/>
                  </a:moveTo>
                  <a:cubicBezTo>
                    <a:pt x="0" y="756"/>
                    <a:pt x="0" y="756"/>
                    <a:pt x="0" y="756"/>
                  </a:cubicBezTo>
                  <a:cubicBezTo>
                    <a:pt x="0" y="757"/>
                    <a:pt x="0" y="757"/>
                    <a:pt x="0" y="757"/>
                  </a:cubicBezTo>
                  <a:cubicBezTo>
                    <a:pt x="11" y="754"/>
                    <a:pt x="11" y="754"/>
                    <a:pt x="11" y="754"/>
                  </a:cubicBezTo>
                  <a:cubicBezTo>
                    <a:pt x="11" y="753"/>
                    <a:pt x="11" y="753"/>
                    <a:pt x="11" y="753"/>
                  </a:cubicBezTo>
                  <a:moveTo>
                    <a:pt x="124" y="723"/>
                  </a:moveTo>
                  <a:cubicBezTo>
                    <a:pt x="26" y="749"/>
                    <a:pt x="26" y="749"/>
                    <a:pt x="26" y="749"/>
                  </a:cubicBezTo>
                  <a:cubicBezTo>
                    <a:pt x="12" y="753"/>
                    <a:pt x="12" y="753"/>
                    <a:pt x="12" y="753"/>
                  </a:cubicBezTo>
                  <a:cubicBezTo>
                    <a:pt x="12" y="754"/>
                    <a:pt x="12" y="754"/>
                    <a:pt x="12" y="754"/>
                  </a:cubicBezTo>
                  <a:cubicBezTo>
                    <a:pt x="26" y="750"/>
                    <a:pt x="26" y="750"/>
                    <a:pt x="26" y="750"/>
                  </a:cubicBezTo>
                  <a:cubicBezTo>
                    <a:pt x="124" y="723"/>
                    <a:pt x="124" y="723"/>
                    <a:pt x="124" y="723"/>
                  </a:cubicBezTo>
                  <a:cubicBezTo>
                    <a:pt x="124" y="723"/>
                    <a:pt x="124" y="723"/>
                    <a:pt x="124" y="723"/>
                  </a:cubicBezTo>
                  <a:moveTo>
                    <a:pt x="290" y="677"/>
                  </a:moveTo>
                  <a:cubicBezTo>
                    <a:pt x="272" y="682"/>
                    <a:pt x="272" y="682"/>
                    <a:pt x="272" y="682"/>
                  </a:cubicBezTo>
                  <a:cubicBezTo>
                    <a:pt x="125" y="722"/>
                    <a:pt x="125" y="722"/>
                    <a:pt x="125" y="722"/>
                  </a:cubicBezTo>
                  <a:cubicBezTo>
                    <a:pt x="125" y="723"/>
                    <a:pt x="125" y="723"/>
                    <a:pt x="125" y="723"/>
                  </a:cubicBezTo>
                  <a:cubicBezTo>
                    <a:pt x="272" y="683"/>
                    <a:pt x="272" y="683"/>
                    <a:pt x="272" y="683"/>
                  </a:cubicBezTo>
                  <a:cubicBezTo>
                    <a:pt x="290" y="678"/>
                    <a:pt x="290" y="678"/>
                    <a:pt x="290" y="678"/>
                  </a:cubicBezTo>
                  <a:cubicBezTo>
                    <a:pt x="288" y="693"/>
                    <a:pt x="288" y="693"/>
                    <a:pt x="288" y="693"/>
                  </a:cubicBezTo>
                  <a:cubicBezTo>
                    <a:pt x="256" y="930"/>
                    <a:pt x="256" y="930"/>
                    <a:pt x="256" y="930"/>
                  </a:cubicBezTo>
                  <a:cubicBezTo>
                    <a:pt x="254" y="940"/>
                    <a:pt x="254" y="940"/>
                    <a:pt x="254" y="940"/>
                  </a:cubicBezTo>
                  <a:cubicBezTo>
                    <a:pt x="255" y="941"/>
                    <a:pt x="255" y="941"/>
                    <a:pt x="255" y="941"/>
                  </a:cubicBezTo>
                  <a:cubicBezTo>
                    <a:pt x="256" y="930"/>
                    <a:pt x="256" y="930"/>
                    <a:pt x="256" y="930"/>
                  </a:cubicBezTo>
                  <a:cubicBezTo>
                    <a:pt x="289" y="693"/>
                    <a:pt x="289" y="693"/>
                    <a:pt x="289" y="693"/>
                  </a:cubicBezTo>
                  <a:cubicBezTo>
                    <a:pt x="291" y="678"/>
                    <a:pt x="291" y="678"/>
                    <a:pt x="291" y="678"/>
                  </a:cubicBezTo>
                  <a:cubicBezTo>
                    <a:pt x="290" y="677"/>
                    <a:pt x="290" y="677"/>
                    <a:pt x="290" y="677"/>
                  </a:cubicBezTo>
                  <a:moveTo>
                    <a:pt x="291" y="677"/>
                  </a:moveTo>
                  <a:cubicBezTo>
                    <a:pt x="290" y="677"/>
                    <a:pt x="290" y="677"/>
                    <a:pt x="290" y="677"/>
                  </a:cubicBezTo>
                  <a:cubicBezTo>
                    <a:pt x="291" y="678"/>
                    <a:pt x="291" y="678"/>
                    <a:pt x="291" y="678"/>
                  </a:cubicBezTo>
                  <a:cubicBezTo>
                    <a:pt x="291" y="677"/>
                    <a:pt x="291" y="677"/>
                    <a:pt x="291" y="677"/>
                  </a:cubicBezTo>
                  <a:moveTo>
                    <a:pt x="127" y="248"/>
                  </a:moveTo>
                  <a:cubicBezTo>
                    <a:pt x="127" y="248"/>
                    <a:pt x="127" y="248"/>
                    <a:pt x="127" y="248"/>
                  </a:cubicBezTo>
                  <a:cubicBezTo>
                    <a:pt x="127" y="248"/>
                    <a:pt x="127" y="248"/>
                    <a:pt x="127" y="248"/>
                  </a:cubicBezTo>
                  <a:moveTo>
                    <a:pt x="279" y="223"/>
                  </a:moveTo>
                  <a:cubicBezTo>
                    <a:pt x="277" y="223"/>
                    <a:pt x="273" y="223"/>
                    <a:pt x="268" y="224"/>
                  </a:cubicBezTo>
                  <a:cubicBezTo>
                    <a:pt x="239" y="228"/>
                    <a:pt x="175" y="239"/>
                    <a:pt x="144" y="244"/>
                  </a:cubicBezTo>
                  <a:cubicBezTo>
                    <a:pt x="133" y="246"/>
                    <a:pt x="127" y="247"/>
                    <a:pt x="127" y="247"/>
                  </a:cubicBezTo>
                  <a:cubicBezTo>
                    <a:pt x="127" y="248"/>
                    <a:pt x="127" y="248"/>
                    <a:pt x="127" y="248"/>
                  </a:cubicBezTo>
                  <a:cubicBezTo>
                    <a:pt x="127" y="248"/>
                    <a:pt x="134" y="247"/>
                    <a:pt x="144" y="245"/>
                  </a:cubicBezTo>
                  <a:cubicBezTo>
                    <a:pt x="146" y="245"/>
                    <a:pt x="147" y="244"/>
                    <a:pt x="149" y="244"/>
                  </a:cubicBezTo>
                  <a:cubicBezTo>
                    <a:pt x="181" y="238"/>
                    <a:pt x="241" y="228"/>
                    <a:pt x="268" y="225"/>
                  </a:cubicBezTo>
                  <a:cubicBezTo>
                    <a:pt x="273" y="224"/>
                    <a:pt x="276" y="224"/>
                    <a:pt x="279" y="223"/>
                  </a:cubicBezTo>
                  <a:cubicBezTo>
                    <a:pt x="279" y="223"/>
                    <a:pt x="279" y="223"/>
                    <a:pt x="279" y="223"/>
                  </a:cubicBezTo>
                  <a:moveTo>
                    <a:pt x="286" y="217"/>
                  </a:moveTo>
                  <a:cubicBezTo>
                    <a:pt x="285" y="219"/>
                    <a:pt x="284" y="220"/>
                    <a:pt x="284" y="221"/>
                  </a:cubicBezTo>
                  <a:cubicBezTo>
                    <a:pt x="283" y="222"/>
                    <a:pt x="283" y="222"/>
                    <a:pt x="282" y="223"/>
                  </a:cubicBezTo>
                  <a:cubicBezTo>
                    <a:pt x="282" y="223"/>
                    <a:pt x="282" y="223"/>
                    <a:pt x="282" y="223"/>
                  </a:cubicBezTo>
                  <a:cubicBezTo>
                    <a:pt x="282" y="223"/>
                    <a:pt x="282" y="223"/>
                    <a:pt x="281" y="223"/>
                  </a:cubicBezTo>
                  <a:cubicBezTo>
                    <a:pt x="281" y="223"/>
                    <a:pt x="280" y="223"/>
                    <a:pt x="280" y="223"/>
                  </a:cubicBezTo>
                  <a:cubicBezTo>
                    <a:pt x="280" y="223"/>
                    <a:pt x="280" y="223"/>
                    <a:pt x="280" y="223"/>
                  </a:cubicBezTo>
                  <a:cubicBezTo>
                    <a:pt x="280" y="223"/>
                    <a:pt x="281" y="223"/>
                    <a:pt x="281" y="223"/>
                  </a:cubicBezTo>
                  <a:cubicBezTo>
                    <a:pt x="281" y="223"/>
                    <a:pt x="281" y="223"/>
                    <a:pt x="281" y="223"/>
                  </a:cubicBezTo>
                  <a:cubicBezTo>
                    <a:pt x="281" y="223"/>
                    <a:pt x="282" y="223"/>
                    <a:pt x="282" y="223"/>
                  </a:cubicBezTo>
                  <a:cubicBezTo>
                    <a:pt x="282" y="223"/>
                    <a:pt x="282" y="223"/>
                    <a:pt x="282" y="223"/>
                  </a:cubicBezTo>
                  <a:cubicBezTo>
                    <a:pt x="282" y="223"/>
                    <a:pt x="282" y="223"/>
                    <a:pt x="282" y="223"/>
                  </a:cubicBezTo>
                  <a:cubicBezTo>
                    <a:pt x="282" y="224"/>
                    <a:pt x="282" y="224"/>
                    <a:pt x="282" y="224"/>
                  </a:cubicBezTo>
                  <a:cubicBezTo>
                    <a:pt x="283" y="224"/>
                    <a:pt x="283" y="224"/>
                    <a:pt x="283" y="224"/>
                  </a:cubicBezTo>
                  <a:cubicBezTo>
                    <a:pt x="283" y="224"/>
                    <a:pt x="283" y="224"/>
                    <a:pt x="283" y="224"/>
                  </a:cubicBezTo>
                  <a:cubicBezTo>
                    <a:pt x="283" y="224"/>
                    <a:pt x="283" y="224"/>
                    <a:pt x="283" y="224"/>
                  </a:cubicBezTo>
                  <a:cubicBezTo>
                    <a:pt x="283" y="223"/>
                    <a:pt x="283" y="223"/>
                    <a:pt x="283" y="223"/>
                  </a:cubicBezTo>
                  <a:cubicBezTo>
                    <a:pt x="283" y="223"/>
                    <a:pt x="284" y="221"/>
                    <a:pt x="286" y="218"/>
                  </a:cubicBezTo>
                  <a:cubicBezTo>
                    <a:pt x="286" y="217"/>
                    <a:pt x="286" y="217"/>
                    <a:pt x="286" y="217"/>
                  </a:cubicBezTo>
                  <a:moveTo>
                    <a:pt x="578" y="218"/>
                  </a:moveTo>
                  <a:cubicBezTo>
                    <a:pt x="585" y="210"/>
                    <a:pt x="585" y="210"/>
                    <a:pt x="585" y="210"/>
                  </a:cubicBezTo>
                  <a:cubicBezTo>
                    <a:pt x="595" y="221"/>
                    <a:pt x="595" y="221"/>
                    <a:pt x="595" y="221"/>
                  </a:cubicBezTo>
                  <a:cubicBezTo>
                    <a:pt x="775" y="432"/>
                    <a:pt x="775" y="432"/>
                    <a:pt x="775" y="432"/>
                  </a:cubicBezTo>
                  <a:cubicBezTo>
                    <a:pt x="634" y="643"/>
                    <a:pt x="634" y="643"/>
                    <a:pt x="634" y="643"/>
                  </a:cubicBezTo>
                  <a:cubicBezTo>
                    <a:pt x="622" y="661"/>
                    <a:pt x="622" y="661"/>
                    <a:pt x="622" y="661"/>
                  </a:cubicBezTo>
                  <a:cubicBezTo>
                    <a:pt x="610" y="646"/>
                    <a:pt x="610" y="646"/>
                    <a:pt x="610" y="646"/>
                  </a:cubicBezTo>
                  <a:cubicBezTo>
                    <a:pt x="501" y="520"/>
                    <a:pt x="501" y="520"/>
                    <a:pt x="501" y="520"/>
                  </a:cubicBezTo>
                  <a:cubicBezTo>
                    <a:pt x="492" y="509"/>
                    <a:pt x="492" y="509"/>
                    <a:pt x="492" y="509"/>
                  </a:cubicBezTo>
                  <a:cubicBezTo>
                    <a:pt x="492" y="508"/>
                    <a:pt x="492" y="508"/>
                    <a:pt x="492" y="508"/>
                  </a:cubicBezTo>
                  <a:cubicBezTo>
                    <a:pt x="492" y="508"/>
                    <a:pt x="492" y="508"/>
                    <a:pt x="492" y="508"/>
                  </a:cubicBezTo>
                  <a:cubicBezTo>
                    <a:pt x="488" y="493"/>
                    <a:pt x="488" y="493"/>
                    <a:pt x="488" y="493"/>
                  </a:cubicBezTo>
                  <a:cubicBezTo>
                    <a:pt x="459" y="363"/>
                    <a:pt x="459" y="363"/>
                    <a:pt x="459" y="363"/>
                  </a:cubicBezTo>
                  <a:cubicBezTo>
                    <a:pt x="456" y="348"/>
                    <a:pt x="456" y="348"/>
                    <a:pt x="456" y="348"/>
                  </a:cubicBezTo>
                  <a:cubicBezTo>
                    <a:pt x="456" y="348"/>
                    <a:pt x="456" y="348"/>
                    <a:pt x="456" y="348"/>
                  </a:cubicBezTo>
                  <a:cubicBezTo>
                    <a:pt x="456" y="348"/>
                    <a:pt x="456" y="348"/>
                    <a:pt x="456" y="348"/>
                  </a:cubicBezTo>
                  <a:cubicBezTo>
                    <a:pt x="465" y="339"/>
                    <a:pt x="465" y="339"/>
                    <a:pt x="465" y="339"/>
                  </a:cubicBezTo>
                  <a:cubicBezTo>
                    <a:pt x="578" y="218"/>
                    <a:pt x="578" y="218"/>
                    <a:pt x="578" y="218"/>
                  </a:cubicBezTo>
                  <a:moveTo>
                    <a:pt x="585" y="209"/>
                  </a:moveTo>
                  <a:cubicBezTo>
                    <a:pt x="578" y="217"/>
                    <a:pt x="578" y="217"/>
                    <a:pt x="578" y="217"/>
                  </a:cubicBezTo>
                  <a:cubicBezTo>
                    <a:pt x="464" y="338"/>
                    <a:pt x="464" y="338"/>
                    <a:pt x="464" y="338"/>
                  </a:cubicBezTo>
                  <a:cubicBezTo>
                    <a:pt x="456" y="348"/>
                    <a:pt x="456" y="348"/>
                    <a:pt x="456" y="348"/>
                  </a:cubicBezTo>
                  <a:cubicBezTo>
                    <a:pt x="455" y="348"/>
                    <a:pt x="455" y="348"/>
                    <a:pt x="455" y="348"/>
                  </a:cubicBezTo>
                  <a:cubicBezTo>
                    <a:pt x="455" y="349"/>
                    <a:pt x="455" y="349"/>
                    <a:pt x="455" y="349"/>
                  </a:cubicBezTo>
                  <a:cubicBezTo>
                    <a:pt x="459" y="364"/>
                    <a:pt x="459" y="364"/>
                    <a:pt x="459" y="364"/>
                  </a:cubicBezTo>
                  <a:cubicBezTo>
                    <a:pt x="488" y="493"/>
                    <a:pt x="488" y="493"/>
                    <a:pt x="488" y="493"/>
                  </a:cubicBezTo>
                  <a:cubicBezTo>
                    <a:pt x="491" y="508"/>
                    <a:pt x="491" y="508"/>
                    <a:pt x="491" y="508"/>
                  </a:cubicBezTo>
                  <a:cubicBezTo>
                    <a:pt x="491" y="509"/>
                    <a:pt x="491" y="509"/>
                    <a:pt x="491" y="509"/>
                  </a:cubicBezTo>
                  <a:cubicBezTo>
                    <a:pt x="491" y="509"/>
                    <a:pt x="491" y="509"/>
                    <a:pt x="491" y="509"/>
                  </a:cubicBezTo>
                  <a:cubicBezTo>
                    <a:pt x="501" y="520"/>
                    <a:pt x="501" y="520"/>
                    <a:pt x="501" y="520"/>
                  </a:cubicBezTo>
                  <a:cubicBezTo>
                    <a:pt x="609" y="646"/>
                    <a:pt x="609" y="646"/>
                    <a:pt x="609" y="646"/>
                  </a:cubicBezTo>
                  <a:cubicBezTo>
                    <a:pt x="622" y="661"/>
                    <a:pt x="622" y="661"/>
                    <a:pt x="622" y="661"/>
                  </a:cubicBezTo>
                  <a:cubicBezTo>
                    <a:pt x="623" y="660"/>
                    <a:pt x="623" y="660"/>
                    <a:pt x="623" y="660"/>
                  </a:cubicBezTo>
                  <a:cubicBezTo>
                    <a:pt x="623" y="661"/>
                    <a:pt x="623" y="661"/>
                    <a:pt x="623" y="661"/>
                  </a:cubicBezTo>
                  <a:cubicBezTo>
                    <a:pt x="634" y="644"/>
                    <a:pt x="634" y="644"/>
                    <a:pt x="634" y="644"/>
                  </a:cubicBezTo>
                  <a:cubicBezTo>
                    <a:pt x="775" y="432"/>
                    <a:pt x="775" y="432"/>
                    <a:pt x="775" y="432"/>
                  </a:cubicBezTo>
                  <a:cubicBezTo>
                    <a:pt x="890" y="568"/>
                    <a:pt x="890" y="568"/>
                    <a:pt x="890" y="568"/>
                  </a:cubicBezTo>
                  <a:cubicBezTo>
                    <a:pt x="903" y="582"/>
                    <a:pt x="903" y="582"/>
                    <a:pt x="903" y="582"/>
                  </a:cubicBezTo>
                  <a:cubicBezTo>
                    <a:pt x="890" y="596"/>
                    <a:pt x="890" y="596"/>
                    <a:pt x="890" y="596"/>
                  </a:cubicBezTo>
                  <a:cubicBezTo>
                    <a:pt x="605" y="910"/>
                    <a:pt x="605" y="910"/>
                    <a:pt x="605" y="910"/>
                  </a:cubicBezTo>
                  <a:cubicBezTo>
                    <a:pt x="593" y="923"/>
                    <a:pt x="593" y="923"/>
                    <a:pt x="593" y="923"/>
                  </a:cubicBezTo>
                  <a:cubicBezTo>
                    <a:pt x="593" y="924"/>
                    <a:pt x="593" y="924"/>
                    <a:pt x="593" y="924"/>
                  </a:cubicBezTo>
                  <a:cubicBezTo>
                    <a:pt x="593" y="924"/>
                    <a:pt x="593" y="924"/>
                    <a:pt x="593" y="924"/>
                  </a:cubicBezTo>
                  <a:cubicBezTo>
                    <a:pt x="608" y="922"/>
                    <a:pt x="608" y="922"/>
                    <a:pt x="608" y="922"/>
                  </a:cubicBezTo>
                  <a:cubicBezTo>
                    <a:pt x="1054" y="853"/>
                    <a:pt x="1054" y="853"/>
                    <a:pt x="1054" y="853"/>
                  </a:cubicBezTo>
                  <a:cubicBezTo>
                    <a:pt x="1075" y="850"/>
                    <a:pt x="1075" y="850"/>
                    <a:pt x="1075" y="850"/>
                  </a:cubicBezTo>
                  <a:cubicBezTo>
                    <a:pt x="1060" y="863"/>
                    <a:pt x="1060" y="863"/>
                    <a:pt x="1060" y="863"/>
                  </a:cubicBezTo>
                  <a:cubicBezTo>
                    <a:pt x="904" y="997"/>
                    <a:pt x="904" y="997"/>
                    <a:pt x="904" y="997"/>
                  </a:cubicBezTo>
                  <a:cubicBezTo>
                    <a:pt x="905" y="997"/>
                    <a:pt x="905" y="997"/>
                    <a:pt x="905" y="997"/>
                  </a:cubicBezTo>
                  <a:cubicBezTo>
                    <a:pt x="1060" y="864"/>
                    <a:pt x="1060" y="864"/>
                    <a:pt x="1060" y="864"/>
                  </a:cubicBezTo>
                  <a:cubicBezTo>
                    <a:pt x="1077" y="849"/>
                    <a:pt x="1077" y="849"/>
                    <a:pt x="1077" y="849"/>
                  </a:cubicBezTo>
                  <a:cubicBezTo>
                    <a:pt x="1054" y="853"/>
                    <a:pt x="1054" y="853"/>
                    <a:pt x="1054" y="853"/>
                  </a:cubicBezTo>
                  <a:cubicBezTo>
                    <a:pt x="608" y="921"/>
                    <a:pt x="608" y="921"/>
                    <a:pt x="608" y="921"/>
                  </a:cubicBezTo>
                  <a:cubicBezTo>
                    <a:pt x="594" y="923"/>
                    <a:pt x="594" y="923"/>
                    <a:pt x="594" y="923"/>
                  </a:cubicBezTo>
                  <a:cubicBezTo>
                    <a:pt x="605" y="911"/>
                    <a:pt x="605" y="911"/>
                    <a:pt x="605" y="911"/>
                  </a:cubicBezTo>
                  <a:cubicBezTo>
                    <a:pt x="890" y="596"/>
                    <a:pt x="890" y="596"/>
                    <a:pt x="890" y="596"/>
                  </a:cubicBezTo>
                  <a:cubicBezTo>
                    <a:pt x="903" y="582"/>
                    <a:pt x="903" y="582"/>
                    <a:pt x="903" y="582"/>
                  </a:cubicBezTo>
                  <a:cubicBezTo>
                    <a:pt x="891" y="567"/>
                    <a:pt x="891" y="567"/>
                    <a:pt x="891" y="567"/>
                  </a:cubicBezTo>
                  <a:cubicBezTo>
                    <a:pt x="775" y="432"/>
                    <a:pt x="775" y="432"/>
                    <a:pt x="775" y="432"/>
                  </a:cubicBezTo>
                  <a:cubicBezTo>
                    <a:pt x="867" y="294"/>
                    <a:pt x="867" y="294"/>
                    <a:pt x="867" y="294"/>
                  </a:cubicBezTo>
                  <a:cubicBezTo>
                    <a:pt x="875" y="282"/>
                    <a:pt x="875" y="282"/>
                    <a:pt x="875" y="282"/>
                  </a:cubicBezTo>
                  <a:cubicBezTo>
                    <a:pt x="867" y="272"/>
                    <a:pt x="867" y="272"/>
                    <a:pt x="867" y="272"/>
                  </a:cubicBezTo>
                  <a:cubicBezTo>
                    <a:pt x="866" y="271"/>
                    <a:pt x="866" y="271"/>
                    <a:pt x="866" y="271"/>
                  </a:cubicBezTo>
                  <a:cubicBezTo>
                    <a:pt x="874" y="282"/>
                    <a:pt x="874" y="282"/>
                    <a:pt x="874" y="282"/>
                  </a:cubicBezTo>
                  <a:cubicBezTo>
                    <a:pt x="866" y="294"/>
                    <a:pt x="866" y="294"/>
                    <a:pt x="866" y="294"/>
                  </a:cubicBezTo>
                  <a:cubicBezTo>
                    <a:pt x="775" y="431"/>
                    <a:pt x="775" y="431"/>
                    <a:pt x="775" y="431"/>
                  </a:cubicBezTo>
                  <a:cubicBezTo>
                    <a:pt x="595" y="221"/>
                    <a:pt x="595" y="221"/>
                    <a:pt x="595" y="221"/>
                  </a:cubicBezTo>
                  <a:cubicBezTo>
                    <a:pt x="586" y="210"/>
                    <a:pt x="586" y="210"/>
                    <a:pt x="586" y="210"/>
                  </a:cubicBezTo>
                  <a:cubicBezTo>
                    <a:pt x="585" y="210"/>
                    <a:pt x="585" y="210"/>
                    <a:pt x="585" y="210"/>
                  </a:cubicBezTo>
                  <a:cubicBezTo>
                    <a:pt x="585" y="209"/>
                    <a:pt x="585" y="209"/>
                    <a:pt x="585" y="209"/>
                  </a:cubicBezTo>
                  <a:cubicBezTo>
                    <a:pt x="585" y="209"/>
                    <a:pt x="585" y="209"/>
                    <a:pt x="585" y="209"/>
                  </a:cubicBezTo>
                  <a:cubicBezTo>
                    <a:pt x="585" y="209"/>
                    <a:pt x="585" y="209"/>
                    <a:pt x="585" y="209"/>
                  </a:cubicBezTo>
                  <a:moveTo>
                    <a:pt x="752" y="114"/>
                  </a:moveTo>
                  <a:cubicBezTo>
                    <a:pt x="751" y="115"/>
                    <a:pt x="751" y="115"/>
                    <a:pt x="751" y="115"/>
                  </a:cubicBezTo>
                  <a:cubicBezTo>
                    <a:pt x="862" y="266"/>
                    <a:pt x="862" y="266"/>
                    <a:pt x="862" y="266"/>
                  </a:cubicBezTo>
                  <a:cubicBezTo>
                    <a:pt x="866" y="271"/>
                    <a:pt x="866" y="271"/>
                    <a:pt x="866" y="271"/>
                  </a:cubicBezTo>
                  <a:cubicBezTo>
                    <a:pt x="866" y="271"/>
                    <a:pt x="866" y="271"/>
                    <a:pt x="866" y="271"/>
                  </a:cubicBezTo>
                  <a:cubicBezTo>
                    <a:pt x="863" y="266"/>
                    <a:pt x="863" y="266"/>
                    <a:pt x="863" y="266"/>
                  </a:cubicBezTo>
                  <a:cubicBezTo>
                    <a:pt x="752" y="114"/>
                    <a:pt x="752" y="114"/>
                    <a:pt x="752" y="114"/>
                  </a:cubicBezTo>
                  <a:moveTo>
                    <a:pt x="668" y="0"/>
                  </a:moveTo>
                  <a:cubicBezTo>
                    <a:pt x="662" y="19"/>
                    <a:pt x="662" y="19"/>
                    <a:pt x="662" y="19"/>
                  </a:cubicBezTo>
                  <a:cubicBezTo>
                    <a:pt x="601" y="192"/>
                    <a:pt x="601" y="192"/>
                    <a:pt x="601" y="192"/>
                  </a:cubicBezTo>
                  <a:cubicBezTo>
                    <a:pt x="596" y="206"/>
                    <a:pt x="596" y="206"/>
                    <a:pt x="596" y="206"/>
                  </a:cubicBezTo>
                  <a:cubicBezTo>
                    <a:pt x="581" y="190"/>
                    <a:pt x="581" y="190"/>
                    <a:pt x="581" y="190"/>
                  </a:cubicBezTo>
                  <a:cubicBezTo>
                    <a:pt x="419" y="25"/>
                    <a:pt x="419" y="25"/>
                    <a:pt x="419" y="25"/>
                  </a:cubicBezTo>
                  <a:cubicBezTo>
                    <a:pt x="406" y="12"/>
                    <a:pt x="406" y="12"/>
                    <a:pt x="406" y="12"/>
                  </a:cubicBezTo>
                  <a:cubicBezTo>
                    <a:pt x="406" y="13"/>
                    <a:pt x="406" y="13"/>
                    <a:pt x="406" y="13"/>
                  </a:cubicBezTo>
                  <a:cubicBezTo>
                    <a:pt x="406" y="13"/>
                    <a:pt x="403" y="17"/>
                    <a:pt x="399" y="24"/>
                  </a:cubicBezTo>
                  <a:cubicBezTo>
                    <a:pt x="389" y="42"/>
                    <a:pt x="366" y="80"/>
                    <a:pt x="344" y="118"/>
                  </a:cubicBezTo>
                  <a:cubicBezTo>
                    <a:pt x="328" y="144"/>
                    <a:pt x="313" y="170"/>
                    <a:pt x="301" y="190"/>
                  </a:cubicBezTo>
                  <a:cubicBezTo>
                    <a:pt x="299" y="195"/>
                    <a:pt x="296" y="199"/>
                    <a:pt x="294" y="203"/>
                  </a:cubicBezTo>
                  <a:cubicBezTo>
                    <a:pt x="291" y="207"/>
                    <a:pt x="289" y="211"/>
                    <a:pt x="287" y="214"/>
                  </a:cubicBezTo>
                  <a:cubicBezTo>
                    <a:pt x="287" y="214"/>
                    <a:pt x="287" y="215"/>
                    <a:pt x="287" y="215"/>
                  </a:cubicBezTo>
                  <a:cubicBezTo>
                    <a:pt x="287" y="216"/>
                    <a:pt x="286" y="216"/>
                    <a:pt x="286" y="216"/>
                  </a:cubicBezTo>
                  <a:cubicBezTo>
                    <a:pt x="286" y="216"/>
                    <a:pt x="286" y="216"/>
                    <a:pt x="286" y="216"/>
                  </a:cubicBezTo>
                  <a:cubicBezTo>
                    <a:pt x="286" y="217"/>
                    <a:pt x="286" y="217"/>
                    <a:pt x="286" y="217"/>
                  </a:cubicBezTo>
                  <a:cubicBezTo>
                    <a:pt x="286" y="217"/>
                    <a:pt x="287" y="217"/>
                    <a:pt x="287" y="216"/>
                  </a:cubicBezTo>
                  <a:cubicBezTo>
                    <a:pt x="287" y="216"/>
                    <a:pt x="287" y="216"/>
                    <a:pt x="287" y="216"/>
                  </a:cubicBezTo>
                  <a:cubicBezTo>
                    <a:pt x="287" y="215"/>
                    <a:pt x="288" y="214"/>
                    <a:pt x="288" y="214"/>
                  </a:cubicBezTo>
                  <a:cubicBezTo>
                    <a:pt x="290" y="211"/>
                    <a:pt x="292" y="207"/>
                    <a:pt x="294" y="203"/>
                  </a:cubicBezTo>
                  <a:cubicBezTo>
                    <a:pt x="309" y="179"/>
                    <a:pt x="334" y="136"/>
                    <a:pt x="356" y="98"/>
                  </a:cubicBezTo>
                  <a:cubicBezTo>
                    <a:pt x="370" y="75"/>
                    <a:pt x="382" y="54"/>
                    <a:pt x="391" y="38"/>
                  </a:cubicBezTo>
                  <a:cubicBezTo>
                    <a:pt x="395" y="33"/>
                    <a:pt x="397" y="28"/>
                    <a:pt x="400" y="24"/>
                  </a:cubicBezTo>
                  <a:cubicBezTo>
                    <a:pt x="401" y="22"/>
                    <a:pt x="401" y="21"/>
                    <a:pt x="402" y="20"/>
                  </a:cubicBezTo>
                  <a:cubicBezTo>
                    <a:pt x="404" y="16"/>
                    <a:pt x="406" y="14"/>
                    <a:pt x="406" y="13"/>
                  </a:cubicBezTo>
                  <a:cubicBezTo>
                    <a:pt x="418" y="26"/>
                    <a:pt x="418" y="26"/>
                    <a:pt x="418" y="26"/>
                  </a:cubicBezTo>
                  <a:cubicBezTo>
                    <a:pt x="580" y="190"/>
                    <a:pt x="580" y="190"/>
                    <a:pt x="580" y="190"/>
                  </a:cubicBezTo>
                  <a:cubicBezTo>
                    <a:pt x="597" y="207"/>
                    <a:pt x="597" y="207"/>
                    <a:pt x="597" y="207"/>
                  </a:cubicBezTo>
                  <a:cubicBezTo>
                    <a:pt x="602" y="193"/>
                    <a:pt x="602" y="193"/>
                    <a:pt x="602" y="193"/>
                  </a:cubicBezTo>
                  <a:cubicBezTo>
                    <a:pt x="662" y="19"/>
                    <a:pt x="662" y="19"/>
                    <a:pt x="662" y="19"/>
                  </a:cubicBezTo>
                  <a:cubicBezTo>
                    <a:pt x="668" y="1"/>
                    <a:pt x="668" y="1"/>
                    <a:pt x="668" y="1"/>
                  </a:cubicBezTo>
                  <a:cubicBezTo>
                    <a:pt x="679" y="16"/>
                    <a:pt x="679" y="16"/>
                    <a:pt x="679" y="16"/>
                  </a:cubicBezTo>
                  <a:cubicBezTo>
                    <a:pt x="751" y="114"/>
                    <a:pt x="751" y="114"/>
                    <a:pt x="751" y="114"/>
                  </a:cubicBezTo>
                  <a:cubicBezTo>
                    <a:pt x="751" y="114"/>
                    <a:pt x="751" y="114"/>
                    <a:pt x="751" y="114"/>
                  </a:cubicBezTo>
                  <a:cubicBezTo>
                    <a:pt x="680" y="16"/>
                    <a:pt x="680" y="16"/>
                    <a:pt x="680" y="16"/>
                  </a:cubicBezTo>
                  <a:cubicBezTo>
                    <a:pt x="668" y="0"/>
                    <a:pt x="668" y="0"/>
                    <a:pt x="66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59"/>
            <p:cNvSpPr>
              <a:spLocks noEditPoints="1"/>
            </p:cNvSpPr>
            <p:nvPr userDrawn="1"/>
          </p:nvSpPr>
          <p:spPr bwMode="auto">
            <a:xfrm>
              <a:off x="9037638" y="454025"/>
              <a:ext cx="1562100" cy="2092325"/>
            </a:xfrm>
            <a:custGeom>
              <a:avLst/>
              <a:gdLst>
                <a:gd name="T0" fmla="*/ 2 w 984"/>
                <a:gd name="T1" fmla="*/ 1318 h 1318"/>
                <a:gd name="T2" fmla="*/ 2 w 984"/>
                <a:gd name="T3" fmla="*/ 1318 h 1318"/>
                <a:gd name="T4" fmla="*/ 461 w 984"/>
                <a:gd name="T5" fmla="*/ 989 h 1318"/>
                <a:gd name="T6" fmla="*/ 453 w 984"/>
                <a:gd name="T7" fmla="*/ 1015 h 1318"/>
                <a:gd name="T8" fmla="*/ 429 w 984"/>
                <a:gd name="T9" fmla="*/ 1041 h 1318"/>
                <a:gd name="T10" fmla="*/ 23 w 984"/>
                <a:gd name="T11" fmla="*/ 1303 h 1318"/>
                <a:gd name="T12" fmla="*/ 0 w 984"/>
                <a:gd name="T13" fmla="*/ 1316 h 1318"/>
                <a:gd name="T14" fmla="*/ 2 w 984"/>
                <a:gd name="T15" fmla="*/ 1318 h 1318"/>
                <a:gd name="T16" fmla="*/ 2 w 984"/>
                <a:gd name="T17" fmla="*/ 1318 h 1318"/>
                <a:gd name="T18" fmla="*/ 21 w 984"/>
                <a:gd name="T19" fmla="*/ 1305 h 1318"/>
                <a:gd name="T20" fmla="*/ 40 w 984"/>
                <a:gd name="T21" fmla="*/ 1293 h 1318"/>
                <a:gd name="T22" fmla="*/ 452 w 984"/>
                <a:gd name="T23" fmla="*/ 1028 h 1318"/>
                <a:gd name="T24" fmla="*/ 455 w 984"/>
                <a:gd name="T25" fmla="*/ 1013 h 1318"/>
                <a:gd name="T26" fmla="*/ 532 w 984"/>
                <a:gd name="T27" fmla="*/ 731 h 1318"/>
                <a:gd name="T28" fmla="*/ 971 w 984"/>
                <a:gd name="T29" fmla="*/ 0 h 1318"/>
                <a:gd name="T30" fmla="*/ 969 w 984"/>
                <a:gd name="T31" fmla="*/ 2 h 1318"/>
                <a:gd name="T32" fmla="*/ 957 w 984"/>
                <a:gd name="T33" fmla="*/ 17 h 1318"/>
                <a:gd name="T34" fmla="*/ 628 w 984"/>
                <a:gd name="T35" fmla="*/ 429 h 1318"/>
                <a:gd name="T36" fmla="*/ 619 w 984"/>
                <a:gd name="T37" fmla="*/ 440 h 1318"/>
                <a:gd name="T38" fmla="*/ 604 w 984"/>
                <a:gd name="T39" fmla="*/ 463 h 1318"/>
                <a:gd name="T40" fmla="*/ 598 w 984"/>
                <a:gd name="T41" fmla="*/ 485 h 1318"/>
                <a:gd name="T42" fmla="*/ 531 w 984"/>
                <a:gd name="T43" fmla="*/ 728 h 1318"/>
                <a:gd name="T44" fmla="*/ 598 w 984"/>
                <a:gd name="T45" fmla="*/ 487 h 1318"/>
                <a:gd name="T46" fmla="*/ 598 w 984"/>
                <a:gd name="T47" fmla="*/ 485 h 1318"/>
                <a:gd name="T48" fmla="*/ 604 w 984"/>
                <a:gd name="T49" fmla="*/ 463 h 1318"/>
                <a:gd name="T50" fmla="*/ 619 w 984"/>
                <a:gd name="T51" fmla="*/ 442 h 1318"/>
                <a:gd name="T52" fmla="*/ 628 w 984"/>
                <a:gd name="T53" fmla="*/ 429 h 1318"/>
                <a:gd name="T54" fmla="*/ 959 w 984"/>
                <a:gd name="T55" fmla="*/ 17 h 1318"/>
                <a:gd name="T56" fmla="*/ 971 w 984"/>
                <a:gd name="T57" fmla="*/ 4 h 1318"/>
                <a:gd name="T58" fmla="*/ 971 w 984"/>
                <a:gd name="T59" fmla="*/ 8 h 1318"/>
                <a:gd name="T60" fmla="*/ 982 w 984"/>
                <a:gd name="T61" fmla="*/ 356 h 1318"/>
                <a:gd name="T62" fmla="*/ 952 w 984"/>
                <a:gd name="T63" fmla="*/ 397 h 1318"/>
                <a:gd name="T64" fmla="*/ 617 w 984"/>
                <a:gd name="T65" fmla="*/ 470 h 1318"/>
                <a:gd name="T66" fmla="*/ 617 w 984"/>
                <a:gd name="T67" fmla="*/ 472 h 1318"/>
                <a:gd name="T68" fmla="*/ 645 w 984"/>
                <a:gd name="T69" fmla="*/ 465 h 1318"/>
                <a:gd name="T70" fmla="*/ 984 w 984"/>
                <a:gd name="T71" fmla="*/ 391 h 1318"/>
                <a:gd name="T72" fmla="*/ 984 w 984"/>
                <a:gd name="T73" fmla="*/ 389 h 1318"/>
                <a:gd name="T74" fmla="*/ 972 w 984"/>
                <a:gd name="T75" fmla="*/ 36 h 1318"/>
                <a:gd name="T76" fmla="*/ 971 w 984"/>
                <a:gd name="T77" fmla="*/ 4 h 1318"/>
                <a:gd name="T78" fmla="*/ 971 w 984"/>
                <a:gd name="T79" fmla="*/ 2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4" h="1318">
                  <a:moveTo>
                    <a:pt x="2" y="1318"/>
                  </a:moveTo>
                  <a:lnTo>
                    <a:pt x="2" y="1318"/>
                  </a:lnTo>
                  <a:lnTo>
                    <a:pt x="2" y="1318"/>
                  </a:lnTo>
                  <a:lnTo>
                    <a:pt x="2" y="1318"/>
                  </a:lnTo>
                  <a:close/>
                  <a:moveTo>
                    <a:pt x="531" y="730"/>
                  </a:moveTo>
                  <a:lnTo>
                    <a:pt x="461" y="989"/>
                  </a:lnTo>
                  <a:lnTo>
                    <a:pt x="453" y="1013"/>
                  </a:lnTo>
                  <a:lnTo>
                    <a:pt x="453" y="1015"/>
                  </a:lnTo>
                  <a:lnTo>
                    <a:pt x="450" y="1028"/>
                  </a:lnTo>
                  <a:lnTo>
                    <a:pt x="429" y="1041"/>
                  </a:lnTo>
                  <a:lnTo>
                    <a:pt x="38" y="1293"/>
                  </a:lnTo>
                  <a:lnTo>
                    <a:pt x="23" y="1303"/>
                  </a:lnTo>
                  <a:lnTo>
                    <a:pt x="21" y="1303"/>
                  </a:lnTo>
                  <a:lnTo>
                    <a:pt x="0" y="1316"/>
                  </a:lnTo>
                  <a:lnTo>
                    <a:pt x="0" y="1316"/>
                  </a:lnTo>
                  <a:lnTo>
                    <a:pt x="2" y="1318"/>
                  </a:lnTo>
                  <a:lnTo>
                    <a:pt x="2" y="1318"/>
                  </a:lnTo>
                  <a:lnTo>
                    <a:pt x="2" y="1318"/>
                  </a:lnTo>
                  <a:lnTo>
                    <a:pt x="4" y="1316"/>
                  </a:lnTo>
                  <a:lnTo>
                    <a:pt x="21" y="1305"/>
                  </a:lnTo>
                  <a:lnTo>
                    <a:pt x="21" y="1305"/>
                  </a:lnTo>
                  <a:lnTo>
                    <a:pt x="40" y="1293"/>
                  </a:lnTo>
                  <a:lnTo>
                    <a:pt x="429" y="1043"/>
                  </a:lnTo>
                  <a:lnTo>
                    <a:pt x="452" y="1028"/>
                  </a:lnTo>
                  <a:lnTo>
                    <a:pt x="455" y="1015"/>
                  </a:lnTo>
                  <a:lnTo>
                    <a:pt x="455" y="1013"/>
                  </a:lnTo>
                  <a:lnTo>
                    <a:pt x="461" y="989"/>
                  </a:lnTo>
                  <a:lnTo>
                    <a:pt x="532" y="731"/>
                  </a:lnTo>
                  <a:lnTo>
                    <a:pt x="531" y="730"/>
                  </a:lnTo>
                  <a:close/>
                  <a:moveTo>
                    <a:pt x="971" y="0"/>
                  </a:moveTo>
                  <a:lnTo>
                    <a:pt x="971" y="2"/>
                  </a:lnTo>
                  <a:lnTo>
                    <a:pt x="969" y="2"/>
                  </a:lnTo>
                  <a:lnTo>
                    <a:pt x="957" y="17"/>
                  </a:lnTo>
                  <a:lnTo>
                    <a:pt x="957" y="17"/>
                  </a:lnTo>
                  <a:lnTo>
                    <a:pt x="946" y="31"/>
                  </a:lnTo>
                  <a:lnTo>
                    <a:pt x="628" y="429"/>
                  </a:lnTo>
                  <a:lnTo>
                    <a:pt x="621" y="438"/>
                  </a:lnTo>
                  <a:lnTo>
                    <a:pt x="619" y="440"/>
                  </a:lnTo>
                  <a:lnTo>
                    <a:pt x="606" y="457"/>
                  </a:lnTo>
                  <a:lnTo>
                    <a:pt x="604" y="463"/>
                  </a:lnTo>
                  <a:lnTo>
                    <a:pt x="604" y="465"/>
                  </a:lnTo>
                  <a:lnTo>
                    <a:pt x="598" y="485"/>
                  </a:lnTo>
                  <a:lnTo>
                    <a:pt x="596" y="487"/>
                  </a:lnTo>
                  <a:lnTo>
                    <a:pt x="531" y="728"/>
                  </a:lnTo>
                  <a:lnTo>
                    <a:pt x="532" y="730"/>
                  </a:lnTo>
                  <a:lnTo>
                    <a:pt x="598" y="487"/>
                  </a:lnTo>
                  <a:lnTo>
                    <a:pt x="598" y="487"/>
                  </a:lnTo>
                  <a:lnTo>
                    <a:pt x="598" y="485"/>
                  </a:lnTo>
                  <a:lnTo>
                    <a:pt x="604" y="465"/>
                  </a:lnTo>
                  <a:lnTo>
                    <a:pt x="604" y="463"/>
                  </a:lnTo>
                  <a:lnTo>
                    <a:pt x="606" y="457"/>
                  </a:lnTo>
                  <a:lnTo>
                    <a:pt x="619" y="442"/>
                  </a:lnTo>
                  <a:lnTo>
                    <a:pt x="619" y="440"/>
                  </a:lnTo>
                  <a:lnTo>
                    <a:pt x="628" y="429"/>
                  </a:lnTo>
                  <a:lnTo>
                    <a:pt x="948" y="31"/>
                  </a:lnTo>
                  <a:lnTo>
                    <a:pt x="959" y="17"/>
                  </a:lnTo>
                  <a:lnTo>
                    <a:pt x="959" y="17"/>
                  </a:lnTo>
                  <a:lnTo>
                    <a:pt x="971" y="4"/>
                  </a:lnTo>
                  <a:lnTo>
                    <a:pt x="971" y="6"/>
                  </a:lnTo>
                  <a:lnTo>
                    <a:pt x="971" y="8"/>
                  </a:lnTo>
                  <a:lnTo>
                    <a:pt x="971" y="36"/>
                  </a:lnTo>
                  <a:lnTo>
                    <a:pt x="982" y="356"/>
                  </a:lnTo>
                  <a:lnTo>
                    <a:pt x="984" y="391"/>
                  </a:lnTo>
                  <a:lnTo>
                    <a:pt x="952" y="397"/>
                  </a:lnTo>
                  <a:lnTo>
                    <a:pt x="647" y="465"/>
                  </a:lnTo>
                  <a:lnTo>
                    <a:pt x="617" y="470"/>
                  </a:lnTo>
                  <a:lnTo>
                    <a:pt x="615" y="470"/>
                  </a:lnTo>
                  <a:lnTo>
                    <a:pt x="617" y="472"/>
                  </a:lnTo>
                  <a:lnTo>
                    <a:pt x="617" y="472"/>
                  </a:lnTo>
                  <a:lnTo>
                    <a:pt x="645" y="465"/>
                  </a:lnTo>
                  <a:lnTo>
                    <a:pt x="952" y="399"/>
                  </a:lnTo>
                  <a:lnTo>
                    <a:pt x="984" y="391"/>
                  </a:lnTo>
                  <a:lnTo>
                    <a:pt x="984" y="391"/>
                  </a:lnTo>
                  <a:lnTo>
                    <a:pt x="984" y="389"/>
                  </a:lnTo>
                  <a:lnTo>
                    <a:pt x="984" y="356"/>
                  </a:lnTo>
                  <a:lnTo>
                    <a:pt x="972" y="36"/>
                  </a:lnTo>
                  <a:lnTo>
                    <a:pt x="971" y="6"/>
                  </a:lnTo>
                  <a:lnTo>
                    <a:pt x="971" y="4"/>
                  </a:lnTo>
                  <a:lnTo>
                    <a:pt x="971" y="4"/>
                  </a:lnTo>
                  <a:lnTo>
                    <a:pt x="971" y="2"/>
                  </a:lnTo>
                  <a:lnTo>
                    <a:pt x="97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60"/>
            <p:cNvSpPr>
              <a:spLocks noEditPoints="1"/>
            </p:cNvSpPr>
            <p:nvPr userDrawn="1"/>
          </p:nvSpPr>
          <p:spPr bwMode="auto">
            <a:xfrm>
              <a:off x="9037638" y="454025"/>
              <a:ext cx="1562100" cy="2092325"/>
            </a:xfrm>
            <a:custGeom>
              <a:avLst/>
              <a:gdLst>
                <a:gd name="T0" fmla="*/ 2 w 984"/>
                <a:gd name="T1" fmla="*/ 1318 h 1318"/>
                <a:gd name="T2" fmla="*/ 2 w 984"/>
                <a:gd name="T3" fmla="*/ 1318 h 1318"/>
                <a:gd name="T4" fmla="*/ 461 w 984"/>
                <a:gd name="T5" fmla="*/ 989 h 1318"/>
                <a:gd name="T6" fmla="*/ 453 w 984"/>
                <a:gd name="T7" fmla="*/ 1015 h 1318"/>
                <a:gd name="T8" fmla="*/ 429 w 984"/>
                <a:gd name="T9" fmla="*/ 1041 h 1318"/>
                <a:gd name="T10" fmla="*/ 23 w 984"/>
                <a:gd name="T11" fmla="*/ 1303 h 1318"/>
                <a:gd name="T12" fmla="*/ 0 w 984"/>
                <a:gd name="T13" fmla="*/ 1316 h 1318"/>
                <a:gd name="T14" fmla="*/ 2 w 984"/>
                <a:gd name="T15" fmla="*/ 1318 h 1318"/>
                <a:gd name="T16" fmla="*/ 2 w 984"/>
                <a:gd name="T17" fmla="*/ 1318 h 1318"/>
                <a:gd name="T18" fmla="*/ 21 w 984"/>
                <a:gd name="T19" fmla="*/ 1305 h 1318"/>
                <a:gd name="T20" fmla="*/ 40 w 984"/>
                <a:gd name="T21" fmla="*/ 1293 h 1318"/>
                <a:gd name="T22" fmla="*/ 452 w 984"/>
                <a:gd name="T23" fmla="*/ 1028 h 1318"/>
                <a:gd name="T24" fmla="*/ 455 w 984"/>
                <a:gd name="T25" fmla="*/ 1013 h 1318"/>
                <a:gd name="T26" fmla="*/ 532 w 984"/>
                <a:gd name="T27" fmla="*/ 731 h 1318"/>
                <a:gd name="T28" fmla="*/ 971 w 984"/>
                <a:gd name="T29" fmla="*/ 0 h 1318"/>
                <a:gd name="T30" fmla="*/ 969 w 984"/>
                <a:gd name="T31" fmla="*/ 2 h 1318"/>
                <a:gd name="T32" fmla="*/ 957 w 984"/>
                <a:gd name="T33" fmla="*/ 17 h 1318"/>
                <a:gd name="T34" fmla="*/ 628 w 984"/>
                <a:gd name="T35" fmla="*/ 429 h 1318"/>
                <a:gd name="T36" fmla="*/ 619 w 984"/>
                <a:gd name="T37" fmla="*/ 440 h 1318"/>
                <a:gd name="T38" fmla="*/ 604 w 984"/>
                <a:gd name="T39" fmla="*/ 463 h 1318"/>
                <a:gd name="T40" fmla="*/ 598 w 984"/>
                <a:gd name="T41" fmla="*/ 485 h 1318"/>
                <a:gd name="T42" fmla="*/ 531 w 984"/>
                <a:gd name="T43" fmla="*/ 728 h 1318"/>
                <a:gd name="T44" fmla="*/ 598 w 984"/>
                <a:gd name="T45" fmla="*/ 487 h 1318"/>
                <a:gd name="T46" fmla="*/ 598 w 984"/>
                <a:gd name="T47" fmla="*/ 485 h 1318"/>
                <a:gd name="T48" fmla="*/ 604 w 984"/>
                <a:gd name="T49" fmla="*/ 463 h 1318"/>
                <a:gd name="T50" fmla="*/ 619 w 984"/>
                <a:gd name="T51" fmla="*/ 442 h 1318"/>
                <a:gd name="T52" fmla="*/ 628 w 984"/>
                <a:gd name="T53" fmla="*/ 429 h 1318"/>
                <a:gd name="T54" fmla="*/ 959 w 984"/>
                <a:gd name="T55" fmla="*/ 17 h 1318"/>
                <a:gd name="T56" fmla="*/ 971 w 984"/>
                <a:gd name="T57" fmla="*/ 4 h 1318"/>
                <a:gd name="T58" fmla="*/ 971 w 984"/>
                <a:gd name="T59" fmla="*/ 8 h 1318"/>
                <a:gd name="T60" fmla="*/ 982 w 984"/>
                <a:gd name="T61" fmla="*/ 356 h 1318"/>
                <a:gd name="T62" fmla="*/ 952 w 984"/>
                <a:gd name="T63" fmla="*/ 397 h 1318"/>
                <a:gd name="T64" fmla="*/ 617 w 984"/>
                <a:gd name="T65" fmla="*/ 470 h 1318"/>
                <a:gd name="T66" fmla="*/ 617 w 984"/>
                <a:gd name="T67" fmla="*/ 472 h 1318"/>
                <a:gd name="T68" fmla="*/ 645 w 984"/>
                <a:gd name="T69" fmla="*/ 465 h 1318"/>
                <a:gd name="T70" fmla="*/ 984 w 984"/>
                <a:gd name="T71" fmla="*/ 391 h 1318"/>
                <a:gd name="T72" fmla="*/ 984 w 984"/>
                <a:gd name="T73" fmla="*/ 389 h 1318"/>
                <a:gd name="T74" fmla="*/ 972 w 984"/>
                <a:gd name="T75" fmla="*/ 36 h 1318"/>
                <a:gd name="T76" fmla="*/ 971 w 984"/>
                <a:gd name="T77" fmla="*/ 4 h 1318"/>
                <a:gd name="T78" fmla="*/ 971 w 984"/>
                <a:gd name="T79" fmla="*/ 2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4" h="1318">
                  <a:moveTo>
                    <a:pt x="2" y="1318"/>
                  </a:moveTo>
                  <a:lnTo>
                    <a:pt x="2" y="1318"/>
                  </a:lnTo>
                  <a:lnTo>
                    <a:pt x="2" y="1318"/>
                  </a:lnTo>
                  <a:lnTo>
                    <a:pt x="2" y="1318"/>
                  </a:lnTo>
                  <a:moveTo>
                    <a:pt x="531" y="730"/>
                  </a:moveTo>
                  <a:lnTo>
                    <a:pt x="461" y="989"/>
                  </a:lnTo>
                  <a:lnTo>
                    <a:pt x="453" y="1013"/>
                  </a:lnTo>
                  <a:lnTo>
                    <a:pt x="453" y="1015"/>
                  </a:lnTo>
                  <a:lnTo>
                    <a:pt x="450" y="1028"/>
                  </a:lnTo>
                  <a:lnTo>
                    <a:pt x="429" y="1041"/>
                  </a:lnTo>
                  <a:lnTo>
                    <a:pt x="38" y="1293"/>
                  </a:lnTo>
                  <a:lnTo>
                    <a:pt x="23" y="1303"/>
                  </a:lnTo>
                  <a:lnTo>
                    <a:pt x="21" y="1303"/>
                  </a:lnTo>
                  <a:lnTo>
                    <a:pt x="0" y="1316"/>
                  </a:lnTo>
                  <a:lnTo>
                    <a:pt x="0" y="1316"/>
                  </a:lnTo>
                  <a:lnTo>
                    <a:pt x="2" y="1318"/>
                  </a:lnTo>
                  <a:lnTo>
                    <a:pt x="2" y="1318"/>
                  </a:lnTo>
                  <a:lnTo>
                    <a:pt x="2" y="1318"/>
                  </a:lnTo>
                  <a:lnTo>
                    <a:pt x="4" y="1316"/>
                  </a:lnTo>
                  <a:lnTo>
                    <a:pt x="21" y="1305"/>
                  </a:lnTo>
                  <a:lnTo>
                    <a:pt x="21" y="1305"/>
                  </a:lnTo>
                  <a:lnTo>
                    <a:pt x="40" y="1293"/>
                  </a:lnTo>
                  <a:lnTo>
                    <a:pt x="429" y="1043"/>
                  </a:lnTo>
                  <a:lnTo>
                    <a:pt x="452" y="1028"/>
                  </a:lnTo>
                  <a:lnTo>
                    <a:pt x="455" y="1015"/>
                  </a:lnTo>
                  <a:lnTo>
                    <a:pt x="455" y="1013"/>
                  </a:lnTo>
                  <a:lnTo>
                    <a:pt x="461" y="989"/>
                  </a:lnTo>
                  <a:lnTo>
                    <a:pt x="532" y="731"/>
                  </a:lnTo>
                  <a:lnTo>
                    <a:pt x="531" y="730"/>
                  </a:lnTo>
                  <a:moveTo>
                    <a:pt x="971" y="0"/>
                  </a:moveTo>
                  <a:lnTo>
                    <a:pt x="971" y="2"/>
                  </a:lnTo>
                  <a:lnTo>
                    <a:pt x="969" y="2"/>
                  </a:lnTo>
                  <a:lnTo>
                    <a:pt x="957" y="17"/>
                  </a:lnTo>
                  <a:lnTo>
                    <a:pt x="957" y="17"/>
                  </a:lnTo>
                  <a:lnTo>
                    <a:pt x="946" y="31"/>
                  </a:lnTo>
                  <a:lnTo>
                    <a:pt x="628" y="429"/>
                  </a:lnTo>
                  <a:lnTo>
                    <a:pt x="621" y="438"/>
                  </a:lnTo>
                  <a:lnTo>
                    <a:pt x="619" y="440"/>
                  </a:lnTo>
                  <a:lnTo>
                    <a:pt x="606" y="457"/>
                  </a:lnTo>
                  <a:lnTo>
                    <a:pt x="604" y="463"/>
                  </a:lnTo>
                  <a:lnTo>
                    <a:pt x="604" y="465"/>
                  </a:lnTo>
                  <a:lnTo>
                    <a:pt x="598" y="485"/>
                  </a:lnTo>
                  <a:lnTo>
                    <a:pt x="596" y="487"/>
                  </a:lnTo>
                  <a:lnTo>
                    <a:pt x="531" y="728"/>
                  </a:lnTo>
                  <a:lnTo>
                    <a:pt x="532" y="730"/>
                  </a:lnTo>
                  <a:lnTo>
                    <a:pt x="598" y="487"/>
                  </a:lnTo>
                  <a:lnTo>
                    <a:pt x="598" y="487"/>
                  </a:lnTo>
                  <a:lnTo>
                    <a:pt x="598" y="485"/>
                  </a:lnTo>
                  <a:lnTo>
                    <a:pt x="604" y="465"/>
                  </a:lnTo>
                  <a:lnTo>
                    <a:pt x="604" y="463"/>
                  </a:lnTo>
                  <a:lnTo>
                    <a:pt x="606" y="457"/>
                  </a:lnTo>
                  <a:lnTo>
                    <a:pt x="619" y="442"/>
                  </a:lnTo>
                  <a:lnTo>
                    <a:pt x="619" y="440"/>
                  </a:lnTo>
                  <a:lnTo>
                    <a:pt x="628" y="429"/>
                  </a:lnTo>
                  <a:lnTo>
                    <a:pt x="948" y="31"/>
                  </a:lnTo>
                  <a:lnTo>
                    <a:pt x="959" y="17"/>
                  </a:lnTo>
                  <a:lnTo>
                    <a:pt x="959" y="17"/>
                  </a:lnTo>
                  <a:lnTo>
                    <a:pt x="971" y="4"/>
                  </a:lnTo>
                  <a:lnTo>
                    <a:pt x="971" y="6"/>
                  </a:lnTo>
                  <a:lnTo>
                    <a:pt x="971" y="8"/>
                  </a:lnTo>
                  <a:lnTo>
                    <a:pt x="971" y="36"/>
                  </a:lnTo>
                  <a:lnTo>
                    <a:pt x="982" y="356"/>
                  </a:lnTo>
                  <a:lnTo>
                    <a:pt x="984" y="391"/>
                  </a:lnTo>
                  <a:lnTo>
                    <a:pt x="952" y="397"/>
                  </a:lnTo>
                  <a:lnTo>
                    <a:pt x="647" y="465"/>
                  </a:lnTo>
                  <a:lnTo>
                    <a:pt x="617" y="470"/>
                  </a:lnTo>
                  <a:lnTo>
                    <a:pt x="615" y="470"/>
                  </a:lnTo>
                  <a:lnTo>
                    <a:pt x="617" y="472"/>
                  </a:lnTo>
                  <a:lnTo>
                    <a:pt x="617" y="472"/>
                  </a:lnTo>
                  <a:lnTo>
                    <a:pt x="645" y="465"/>
                  </a:lnTo>
                  <a:lnTo>
                    <a:pt x="952" y="399"/>
                  </a:lnTo>
                  <a:lnTo>
                    <a:pt x="984" y="391"/>
                  </a:lnTo>
                  <a:lnTo>
                    <a:pt x="984" y="391"/>
                  </a:lnTo>
                  <a:lnTo>
                    <a:pt x="984" y="389"/>
                  </a:lnTo>
                  <a:lnTo>
                    <a:pt x="984" y="356"/>
                  </a:lnTo>
                  <a:lnTo>
                    <a:pt x="972" y="36"/>
                  </a:lnTo>
                  <a:lnTo>
                    <a:pt x="971" y="6"/>
                  </a:lnTo>
                  <a:lnTo>
                    <a:pt x="971" y="4"/>
                  </a:lnTo>
                  <a:lnTo>
                    <a:pt x="971" y="4"/>
                  </a:lnTo>
                  <a:lnTo>
                    <a:pt x="971" y="2"/>
                  </a:lnTo>
                  <a:lnTo>
                    <a:pt x="97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61"/>
            <p:cNvSpPr>
              <a:spLocks noEditPoints="1"/>
            </p:cNvSpPr>
            <p:nvPr userDrawn="1"/>
          </p:nvSpPr>
          <p:spPr bwMode="auto">
            <a:xfrm>
              <a:off x="9444038" y="881063"/>
              <a:ext cx="2454275" cy="3463925"/>
            </a:xfrm>
            <a:custGeom>
              <a:avLst/>
              <a:gdLst>
                <a:gd name="T0" fmla="*/ 1023 w 1546"/>
                <a:gd name="T1" fmla="*/ 2182 h 2182"/>
                <a:gd name="T2" fmla="*/ 261 w 1546"/>
                <a:gd name="T3" fmla="*/ 2086 h 2182"/>
                <a:gd name="T4" fmla="*/ 282 w 1546"/>
                <a:gd name="T5" fmla="*/ 2105 h 2182"/>
                <a:gd name="T6" fmla="*/ 1021 w 1546"/>
                <a:gd name="T7" fmla="*/ 2180 h 2182"/>
                <a:gd name="T8" fmla="*/ 282 w 1546"/>
                <a:gd name="T9" fmla="*/ 2103 h 2182"/>
                <a:gd name="T10" fmla="*/ 1271 w 1546"/>
                <a:gd name="T11" fmla="*/ 1849 h 2182"/>
                <a:gd name="T12" fmla="*/ 1023 w 1546"/>
                <a:gd name="T13" fmla="*/ 2180 h 2182"/>
                <a:gd name="T14" fmla="*/ 1273 w 1546"/>
                <a:gd name="T15" fmla="*/ 1849 h 2182"/>
                <a:gd name="T16" fmla="*/ 1521 w 1546"/>
                <a:gd name="T17" fmla="*/ 1520 h 2182"/>
                <a:gd name="T18" fmla="*/ 1521 w 1546"/>
                <a:gd name="T19" fmla="*/ 1520 h 2182"/>
                <a:gd name="T20" fmla="*/ 1540 w 1546"/>
                <a:gd name="T21" fmla="*/ 1498 h 2182"/>
                <a:gd name="T22" fmla="*/ 1535 w 1546"/>
                <a:gd name="T23" fmla="*/ 1503 h 2182"/>
                <a:gd name="T24" fmla="*/ 1544 w 1546"/>
                <a:gd name="T25" fmla="*/ 1490 h 2182"/>
                <a:gd name="T26" fmla="*/ 1531 w 1546"/>
                <a:gd name="T27" fmla="*/ 1490 h 2182"/>
                <a:gd name="T28" fmla="*/ 700 w 1546"/>
                <a:gd name="T29" fmla="*/ 1492 h 2182"/>
                <a:gd name="T30" fmla="*/ 1503 w 1546"/>
                <a:gd name="T31" fmla="*/ 1490 h 2182"/>
                <a:gd name="T32" fmla="*/ 1542 w 1546"/>
                <a:gd name="T33" fmla="*/ 1490 h 2182"/>
                <a:gd name="T34" fmla="*/ 1540 w 1546"/>
                <a:gd name="T35" fmla="*/ 1496 h 2182"/>
                <a:gd name="T36" fmla="*/ 658 w 1546"/>
                <a:gd name="T37" fmla="*/ 1118 h 2182"/>
                <a:gd name="T38" fmla="*/ 658 w 1546"/>
                <a:gd name="T39" fmla="*/ 1122 h 2182"/>
                <a:gd name="T40" fmla="*/ 673 w 1546"/>
                <a:gd name="T41" fmla="*/ 1494 h 2182"/>
                <a:gd name="T42" fmla="*/ 675 w 1546"/>
                <a:gd name="T43" fmla="*/ 1492 h 2182"/>
                <a:gd name="T44" fmla="*/ 658 w 1546"/>
                <a:gd name="T45" fmla="*/ 1122 h 2182"/>
                <a:gd name="T46" fmla="*/ 1093 w 1546"/>
                <a:gd name="T47" fmla="*/ 282 h 2182"/>
                <a:gd name="T48" fmla="*/ 1076 w 1546"/>
                <a:gd name="T49" fmla="*/ 316 h 2182"/>
                <a:gd name="T50" fmla="*/ 1076 w 1546"/>
                <a:gd name="T51" fmla="*/ 316 h 2182"/>
                <a:gd name="T52" fmla="*/ 1095 w 1546"/>
                <a:gd name="T53" fmla="*/ 284 h 2182"/>
                <a:gd name="T54" fmla="*/ 662 w 1546"/>
                <a:gd name="T55" fmla="*/ 1109 h 2182"/>
                <a:gd name="T56" fmla="*/ 2 w 1546"/>
                <a:gd name="T57" fmla="*/ 0 h 2182"/>
                <a:gd name="T58" fmla="*/ 9 w 1546"/>
                <a:gd name="T59" fmla="*/ 15 h 2182"/>
                <a:gd name="T60" fmla="*/ 275 w 1546"/>
                <a:gd name="T61" fmla="*/ 461 h 2182"/>
                <a:gd name="T62" fmla="*/ 410 w 1546"/>
                <a:gd name="T63" fmla="*/ 688 h 2182"/>
                <a:gd name="T64" fmla="*/ 656 w 1546"/>
                <a:gd name="T65" fmla="*/ 1099 h 2182"/>
                <a:gd name="T66" fmla="*/ 654 w 1546"/>
                <a:gd name="T67" fmla="*/ 1113 h 2182"/>
                <a:gd name="T68" fmla="*/ 203 w 1546"/>
                <a:gd name="T69" fmla="*/ 1227 h 2182"/>
                <a:gd name="T70" fmla="*/ 169 w 1546"/>
                <a:gd name="T71" fmla="*/ 1237 h 2182"/>
                <a:gd name="T72" fmla="*/ 173 w 1546"/>
                <a:gd name="T73" fmla="*/ 1274 h 2182"/>
                <a:gd name="T74" fmla="*/ 259 w 1546"/>
                <a:gd name="T75" fmla="*/ 2078 h 2182"/>
                <a:gd name="T76" fmla="*/ 261 w 1546"/>
                <a:gd name="T77" fmla="*/ 2080 h 2182"/>
                <a:gd name="T78" fmla="*/ 175 w 1546"/>
                <a:gd name="T79" fmla="*/ 1274 h 2182"/>
                <a:gd name="T80" fmla="*/ 171 w 1546"/>
                <a:gd name="T81" fmla="*/ 1237 h 2182"/>
                <a:gd name="T82" fmla="*/ 653 w 1546"/>
                <a:gd name="T83" fmla="*/ 1114 h 2182"/>
                <a:gd name="T84" fmla="*/ 656 w 1546"/>
                <a:gd name="T85" fmla="*/ 1116 h 2182"/>
                <a:gd name="T86" fmla="*/ 658 w 1546"/>
                <a:gd name="T87" fmla="*/ 1113 h 2182"/>
                <a:gd name="T88" fmla="*/ 662 w 1546"/>
                <a:gd name="T89" fmla="*/ 1107 h 2182"/>
                <a:gd name="T90" fmla="*/ 863 w 1546"/>
                <a:gd name="T91" fmla="*/ 722 h 2182"/>
                <a:gd name="T92" fmla="*/ 656 w 1546"/>
                <a:gd name="T93" fmla="*/ 1098 h 2182"/>
                <a:gd name="T94" fmla="*/ 412 w 1546"/>
                <a:gd name="T95" fmla="*/ 688 h 2182"/>
                <a:gd name="T96" fmla="*/ 275 w 1546"/>
                <a:gd name="T97" fmla="*/ 459 h 2182"/>
                <a:gd name="T98" fmla="*/ 11 w 1546"/>
                <a:gd name="T99" fmla="*/ 15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2">
                  <a:moveTo>
                    <a:pt x="1023" y="2182"/>
                  </a:moveTo>
                  <a:lnTo>
                    <a:pt x="1023" y="2182"/>
                  </a:lnTo>
                  <a:lnTo>
                    <a:pt x="1023" y="2182"/>
                  </a:lnTo>
                  <a:lnTo>
                    <a:pt x="1023" y="2182"/>
                  </a:lnTo>
                  <a:lnTo>
                    <a:pt x="1023" y="2182"/>
                  </a:lnTo>
                  <a:close/>
                  <a:moveTo>
                    <a:pt x="261" y="2086"/>
                  </a:moveTo>
                  <a:lnTo>
                    <a:pt x="259" y="2088"/>
                  </a:lnTo>
                  <a:lnTo>
                    <a:pt x="261" y="2101"/>
                  </a:lnTo>
                  <a:lnTo>
                    <a:pt x="282" y="2105"/>
                  </a:lnTo>
                  <a:lnTo>
                    <a:pt x="989" y="2178"/>
                  </a:lnTo>
                  <a:lnTo>
                    <a:pt x="1021" y="2182"/>
                  </a:lnTo>
                  <a:lnTo>
                    <a:pt x="1021" y="2180"/>
                  </a:lnTo>
                  <a:lnTo>
                    <a:pt x="1021" y="2180"/>
                  </a:lnTo>
                  <a:lnTo>
                    <a:pt x="989" y="2176"/>
                  </a:lnTo>
                  <a:lnTo>
                    <a:pt x="282" y="2103"/>
                  </a:lnTo>
                  <a:lnTo>
                    <a:pt x="263" y="2101"/>
                  </a:lnTo>
                  <a:lnTo>
                    <a:pt x="261" y="2086"/>
                  </a:lnTo>
                  <a:close/>
                  <a:moveTo>
                    <a:pt x="1271" y="1849"/>
                  </a:moveTo>
                  <a:lnTo>
                    <a:pt x="1044" y="2152"/>
                  </a:lnTo>
                  <a:lnTo>
                    <a:pt x="1023" y="2180"/>
                  </a:lnTo>
                  <a:lnTo>
                    <a:pt x="1023" y="2180"/>
                  </a:lnTo>
                  <a:lnTo>
                    <a:pt x="1023" y="2180"/>
                  </a:lnTo>
                  <a:lnTo>
                    <a:pt x="1046" y="2152"/>
                  </a:lnTo>
                  <a:lnTo>
                    <a:pt x="1273" y="1849"/>
                  </a:lnTo>
                  <a:lnTo>
                    <a:pt x="1271" y="1849"/>
                  </a:lnTo>
                  <a:close/>
                  <a:moveTo>
                    <a:pt x="1535" y="1503"/>
                  </a:moveTo>
                  <a:lnTo>
                    <a:pt x="1521" y="1520"/>
                  </a:lnTo>
                  <a:lnTo>
                    <a:pt x="1273" y="1849"/>
                  </a:lnTo>
                  <a:lnTo>
                    <a:pt x="1273" y="1849"/>
                  </a:lnTo>
                  <a:lnTo>
                    <a:pt x="1521" y="1520"/>
                  </a:lnTo>
                  <a:lnTo>
                    <a:pt x="1533" y="1505"/>
                  </a:lnTo>
                  <a:lnTo>
                    <a:pt x="1535" y="1503"/>
                  </a:lnTo>
                  <a:close/>
                  <a:moveTo>
                    <a:pt x="1540" y="1498"/>
                  </a:moveTo>
                  <a:lnTo>
                    <a:pt x="1538" y="1498"/>
                  </a:lnTo>
                  <a:lnTo>
                    <a:pt x="1535" y="1502"/>
                  </a:lnTo>
                  <a:lnTo>
                    <a:pt x="1535" y="1503"/>
                  </a:lnTo>
                  <a:lnTo>
                    <a:pt x="1540" y="1498"/>
                  </a:lnTo>
                  <a:close/>
                  <a:moveTo>
                    <a:pt x="1546" y="1490"/>
                  </a:moveTo>
                  <a:lnTo>
                    <a:pt x="1544" y="1490"/>
                  </a:lnTo>
                  <a:lnTo>
                    <a:pt x="1542" y="1490"/>
                  </a:lnTo>
                  <a:lnTo>
                    <a:pt x="1531" y="1490"/>
                  </a:lnTo>
                  <a:lnTo>
                    <a:pt x="1531" y="1490"/>
                  </a:lnTo>
                  <a:lnTo>
                    <a:pt x="1503" y="1490"/>
                  </a:lnTo>
                  <a:lnTo>
                    <a:pt x="713" y="1492"/>
                  </a:lnTo>
                  <a:lnTo>
                    <a:pt x="700" y="1492"/>
                  </a:lnTo>
                  <a:lnTo>
                    <a:pt x="700" y="1494"/>
                  </a:lnTo>
                  <a:lnTo>
                    <a:pt x="713" y="1494"/>
                  </a:lnTo>
                  <a:lnTo>
                    <a:pt x="1503" y="1490"/>
                  </a:lnTo>
                  <a:lnTo>
                    <a:pt x="1531" y="1490"/>
                  </a:lnTo>
                  <a:lnTo>
                    <a:pt x="1533" y="1490"/>
                  </a:lnTo>
                  <a:lnTo>
                    <a:pt x="1542" y="1490"/>
                  </a:lnTo>
                  <a:lnTo>
                    <a:pt x="1544" y="1490"/>
                  </a:lnTo>
                  <a:lnTo>
                    <a:pt x="1544" y="1490"/>
                  </a:lnTo>
                  <a:lnTo>
                    <a:pt x="1540" y="1496"/>
                  </a:lnTo>
                  <a:lnTo>
                    <a:pt x="1540" y="1496"/>
                  </a:lnTo>
                  <a:lnTo>
                    <a:pt x="1546" y="1490"/>
                  </a:lnTo>
                  <a:close/>
                  <a:moveTo>
                    <a:pt x="658" y="1118"/>
                  </a:moveTo>
                  <a:lnTo>
                    <a:pt x="658" y="1118"/>
                  </a:lnTo>
                  <a:lnTo>
                    <a:pt x="658" y="1120"/>
                  </a:lnTo>
                  <a:lnTo>
                    <a:pt x="658" y="1122"/>
                  </a:lnTo>
                  <a:lnTo>
                    <a:pt x="658" y="1143"/>
                  </a:lnTo>
                  <a:lnTo>
                    <a:pt x="671" y="1471"/>
                  </a:lnTo>
                  <a:lnTo>
                    <a:pt x="673" y="1494"/>
                  </a:lnTo>
                  <a:lnTo>
                    <a:pt x="698" y="1494"/>
                  </a:lnTo>
                  <a:lnTo>
                    <a:pt x="698" y="1492"/>
                  </a:lnTo>
                  <a:lnTo>
                    <a:pt x="675" y="1492"/>
                  </a:lnTo>
                  <a:lnTo>
                    <a:pt x="673" y="1470"/>
                  </a:lnTo>
                  <a:lnTo>
                    <a:pt x="660" y="1143"/>
                  </a:lnTo>
                  <a:lnTo>
                    <a:pt x="658" y="1122"/>
                  </a:lnTo>
                  <a:lnTo>
                    <a:pt x="658" y="1120"/>
                  </a:lnTo>
                  <a:lnTo>
                    <a:pt x="658" y="1118"/>
                  </a:lnTo>
                  <a:close/>
                  <a:moveTo>
                    <a:pt x="1093" y="282"/>
                  </a:moveTo>
                  <a:lnTo>
                    <a:pt x="1085" y="297"/>
                  </a:lnTo>
                  <a:lnTo>
                    <a:pt x="1083" y="301"/>
                  </a:lnTo>
                  <a:lnTo>
                    <a:pt x="1076" y="316"/>
                  </a:lnTo>
                  <a:lnTo>
                    <a:pt x="863" y="720"/>
                  </a:lnTo>
                  <a:lnTo>
                    <a:pt x="865" y="722"/>
                  </a:lnTo>
                  <a:lnTo>
                    <a:pt x="1076" y="316"/>
                  </a:lnTo>
                  <a:lnTo>
                    <a:pt x="1087" y="299"/>
                  </a:lnTo>
                  <a:lnTo>
                    <a:pt x="1087" y="295"/>
                  </a:lnTo>
                  <a:lnTo>
                    <a:pt x="1095" y="284"/>
                  </a:lnTo>
                  <a:lnTo>
                    <a:pt x="1093" y="282"/>
                  </a:lnTo>
                  <a:close/>
                  <a:moveTo>
                    <a:pt x="660" y="1113"/>
                  </a:moveTo>
                  <a:lnTo>
                    <a:pt x="662" y="1109"/>
                  </a:lnTo>
                  <a:lnTo>
                    <a:pt x="662" y="1111"/>
                  </a:lnTo>
                  <a:lnTo>
                    <a:pt x="660" y="1113"/>
                  </a:lnTo>
                  <a:close/>
                  <a:moveTo>
                    <a:pt x="2" y="0"/>
                  </a:moveTo>
                  <a:lnTo>
                    <a:pt x="0" y="0"/>
                  </a:lnTo>
                  <a:lnTo>
                    <a:pt x="0" y="0"/>
                  </a:lnTo>
                  <a:lnTo>
                    <a:pt x="9" y="15"/>
                  </a:lnTo>
                  <a:lnTo>
                    <a:pt x="199" y="335"/>
                  </a:lnTo>
                  <a:lnTo>
                    <a:pt x="199" y="335"/>
                  </a:lnTo>
                  <a:lnTo>
                    <a:pt x="275" y="461"/>
                  </a:lnTo>
                  <a:lnTo>
                    <a:pt x="276" y="462"/>
                  </a:lnTo>
                  <a:lnTo>
                    <a:pt x="410" y="688"/>
                  </a:lnTo>
                  <a:lnTo>
                    <a:pt x="410" y="688"/>
                  </a:lnTo>
                  <a:lnTo>
                    <a:pt x="645" y="1081"/>
                  </a:lnTo>
                  <a:lnTo>
                    <a:pt x="654" y="1098"/>
                  </a:lnTo>
                  <a:lnTo>
                    <a:pt x="656" y="1099"/>
                  </a:lnTo>
                  <a:lnTo>
                    <a:pt x="660" y="1107"/>
                  </a:lnTo>
                  <a:lnTo>
                    <a:pt x="658" y="1113"/>
                  </a:lnTo>
                  <a:lnTo>
                    <a:pt x="654" y="1113"/>
                  </a:lnTo>
                  <a:lnTo>
                    <a:pt x="653" y="1114"/>
                  </a:lnTo>
                  <a:lnTo>
                    <a:pt x="626" y="1120"/>
                  </a:lnTo>
                  <a:lnTo>
                    <a:pt x="203" y="1227"/>
                  </a:lnTo>
                  <a:lnTo>
                    <a:pt x="169" y="1237"/>
                  </a:lnTo>
                  <a:lnTo>
                    <a:pt x="169" y="1237"/>
                  </a:lnTo>
                  <a:lnTo>
                    <a:pt x="169" y="1237"/>
                  </a:lnTo>
                  <a:lnTo>
                    <a:pt x="169" y="1237"/>
                  </a:lnTo>
                  <a:lnTo>
                    <a:pt x="169" y="1238"/>
                  </a:lnTo>
                  <a:lnTo>
                    <a:pt x="173" y="1274"/>
                  </a:lnTo>
                  <a:lnTo>
                    <a:pt x="256" y="2054"/>
                  </a:lnTo>
                  <a:lnTo>
                    <a:pt x="259" y="2077"/>
                  </a:lnTo>
                  <a:lnTo>
                    <a:pt x="259" y="2078"/>
                  </a:lnTo>
                  <a:lnTo>
                    <a:pt x="259" y="2086"/>
                  </a:lnTo>
                  <a:lnTo>
                    <a:pt x="261" y="2086"/>
                  </a:lnTo>
                  <a:lnTo>
                    <a:pt x="261" y="2080"/>
                  </a:lnTo>
                  <a:lnTo>
                    <a:pt x="259" y="2078"/>
                  </a:lnTo>
                  <a:lnTo>
                    <a:pt x="258" y="2054"/>
                  </a:lnTo>
                  <a:lnTo>
                    <a:pt x="175" y="1274"/>
                  </a:lnTo>
                  <a:lnTo>
                    <a:pt x="171" y="1238"/>
                  </a:lnTo>
                  <a:lnTo>
                    <a:pt x="171" y="1237"/>
                  </a:lnTo>
                  <a:lnTo>
                    <a:pt x="171" y="1237"/>
                  </a:lnTo>
                  <a:lnTo>
                    <a:pt x="205" y="1229"/>
                  </a:lnTo>
                  <a:lnTo>
                    <a:pt x="628" y="1122"/>
                  </a:lnTo>
                  <a:lnTo>
                    <a:pt x="653" y="1114"/>
                  </a:lnTo>
                  <a:lnTo>
                    <a:pt x="653" y="1114"/>
                  </a:lnTo>
                  <a:lnTo>
                    <a:pt x="656" y="1114"/>
                  </a:lnTo>
                  <a:lnTo>
                    <a:pt x="656" y="1116"/>
                  </a:lnTo>
                  <a:lnTo>
                    <a:pt x="658" y="1116"/>
                  </a:lnTo>
                  <a:lnTo>
                    <a:pt x="658" y="1114"/>
                  </a:lnTo>
                  <a:lnTo>
                    <a:pt x="658" y="1113"/>
                  </a:lnTo>
                  <a:lnTo>
                    <a:pt x="664" y="1113"/>
                  </a:lnTo>
                  <a:lnTo>
                    <a:pt x="664" y="1111"/>
                  </a:lnTo>
                  <a:lnTo>
                    <a:pt x="662" y="1107"/>
                  </a:lnTo>
                  <a:lnTo>
                    <a:pt x="675" y="1083"/>
                  </a:lnTo>
                  <a:lnTo>
                    <a:pt x="863" y="722"/>
                  </a:lnTo>
                  <a:lnTo>
                    <a:pt x="863" y="722"/>
                  </a:lnTo>
                  <a:lnTo>
                    <a:pt x="673" y="1083"/>
                  </a:lnTo>
                  <a:lnTo>
                    <a:pt x="660" y="1107"/>
                  </a:lnTo>
                  <a:lnTo>
                    <a:pt x="656" y="1098"/>
                  </a:lnTo>
                  <a:lnTo>
                    <a:pt x="654" y="1096"/>
                  </a:lnTo>
                  <a:lnTo>
                    <a:pt x="645" y="1081"/>
                  </a:lnTo>
                  <a:lnTo>
                    <a:pt x="412" y="688"/>
                  </a:lnTo>
                  <a:lnTo>
                    <a:pt x="412" y="686"/>
                  </a:lnTo>
                  <a:lnTo>
                    <a:pt x="276" y="461"/>
                  </a:lnTo>
                  <a:lnTo>
                    <a:pt x="275" y="459"/>
                  </a:lnTo>
                  <a:lnTo>
                    <a:pt x="201" y="335"/>
                  </a:lnTo>
                  <a:lnTo>
                    <a:pt x="201" y="333"/>
                  </a:lnTo>
                  <a:lnTo>
                    <a:pt x="11" y="15"/>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62"/>
            <p:cNvSpPr>
              <a:spLocks noEditPoints="1"/>
            </p:cNvSpPr>
            <p:nvPr userDrawn="1"/>
          </p:nvSpPr>
          <p:spPr bwMode="auto">
            <a:xfrm>
              <a:off x="9444038" y="881063"/>
              <a:ext cx="2454275" cy="3463925"/>
            </a:xfrm>
            <a:custGeom>
              <a:avLst/>
              <a:gdLst>
                <a:gd name="T0" fmla="*/ 1023 w 1546"/>
                <a:gd name="T1" fmla="*/ 2182 h 2182"/>
                <a:gd name="T2" fmla="*/ 261 w 1546"/>
                <a:gd name="T3" fmla="*/ 2086 h 2182"/>
                <a:gd name="T4" fmla="*/ 282 w 1546"/>
                <a:gd name="T5" fmla="*/ 2105 h 2182"/>
                <a:gd name="T6" fmla="*/ 1021 w 1546"/>
                <a:gd name="T7" fmla="*/ 2180 h 2182"/>
                <a:gd name="T8" fmla="*/ 282 w 1546"/>
                <a:gd name="T9" fmla="*/ 2103 h 2182"/>
                <a:gd name="T10" fmla="*/ 1271 w 1546"/>
                <a:gd name="T11" fmla="*/ 1849 h 2182"/>
                <a:gd name="T12" fmla="*/ 1023 w 1546"/>
                <a:gd name="T13" fmla="*/ 2180 h 2182"/>
                <a:gd name="T14" fmla="*/ 1273 w 1546"/>
                <a:gd name="T15" fmla="*/ 1849 h 2182"/>
                <a:gd name="T16" fmla="*/ 1521 w 1546"/>
                <a:gd name="T17" fmla="*/ 1520 h 2182"/>
                <a:gd name="T18" fmla="*/ 1521 w 1546"/>
                <a:gd name="T19" fmla="*/ 1520 h 2182"/>
                <a:gd name="T20" fmla="*/ 1540 w 1546"/>
                <a:gd name="T21" fmla="*/ 1498 h 2182"/>
                <a:gd name="T22" fmla="*/ 1535 w 1546"/>
                <a:gd name="T23" fmla="*/ 1503 h 2182"/>
                <a:gd name="T24" fmla="*/ 1544 w 1546"/>
                <a:gd name="T25" fmla="*/ 1490 h 2182"/>
                <a:gd name="T26" fmla="*/ 1531 w 1546"/>
                <a:gd name="T27" fmla="*/ 1490 h 2182"/>
                <a:gd name="T28" fmla="*/ 700 w 1546"/>
                <a:gd name="T29" fmla="*/ 1492 h 2182"/>
                <a:gd name="T30" fmla="*/ 1503 w 1546"/>
                <a:gd name="T31" fmla="*/ 1490 h 2182"/>
                <a:gd name="T32" fmla="*/ 1542 w 1546"/>
                <a:gd name="T33" fmla="*/ 1490 h 2182"/>
                <a:gd name="T34" fmla="*/ 1540 w 1546"/>
                <a:gd name="T35" fmla="*/ 1496 h 2182"/>
                <a:gd name="T36" fmla="*/ 658 w 1546"/>
                <a:gd name="T37" fmla="*/ 1118 h 2182"/>
                <a:gd name="T38" fmla="*/ 658 w 1546"/>
                <a:gd name="T39" fmla="*/ 1122 h 2182"/>
                <a:gd name="T40" fmla="*/ 673 w 1546"/>
                <a:gd name="T41" fmla="*/ 1494 h 2182"/>
                <a:gd name="T42" fmla="*/ 675 w 1546"/>
                <a:gd name="T43" fmla="*/ 1492 h 2182"/>
                <a:gd name="T44" fmla="*/ 658 w 1546"/>
                <a:gd name="T45" fmla="*/ 1122 h 2182"/>
                <a:gd name="T46" fmla="*/ 1093 w 1546"/>
                <a:gd name="T47" fmla="*/ 282 h 2182"/>
                <a:gd name="T48" fmla="*/ 1076 w 1546"/>
                <a:gd name="T49" fmla="*/ 316 h 2182"/>
                <a:gd name="T50" fmla="*/ 1076 w 1546"/>
                <a:gd name="T51" fmla="*/ 316 h 2182"/>
                <a:gd name="T52" fmla="*/ 1095 w 1546"/>
                <a:gd name="T53" fmla="*/ 284 h 2182"/>
                <a:gd name="T54" fmla="*/ 662 w 1546"/>
                <a:gd name="T55" fmla="*/ 1109 h 2182"/>
                <a:gd name="T56" fmla="*/ 2 w 1546"/>
                <a:gd name="T57" fmla="*/ 0 h 2182"/>
                <a:gd name="T58" fmla="*/ 9 w 1546"/>
                <a:gd name="T59" fmla="*/ 15 h 2182"/>
                <a:gd name="T60" fmla="*/ 275 w 1546"/>
                <a:gd name="T61" fmla="*/ 461 h 2182"/>
                <a:gd name="T62" fmla="*/ 410 w 1546"/>
                <a:gd name="T63" fmla="*/ 688 h 2182"/>
                <a:gd name="T64" fmla="*/ 656 w 1546"/>
                <a:gd name="T65" fmla="*/ 1099 h 2182"/>
                <a:gd name="T66" fmla="*/ 654 w 1546"/>
                <a:gd name="T67" fmla="*/ 1113 h 2182"/>
                <a:gd name="T68" fmla="*/ 203 w 1546"/>
                <a:gd name="T69" fmla="*/ 1227 h 2182"/>
                <a:gd name="T70" fmla="*/ 169 w 1546"/>
                <a:gd name="T71" fmla="*/ 1237 h 2182"/>
                <a:gd name="T72" fmla="*/ 173 w 1546"/>
                <a:gd name="T73" fmla="*/ 1274 h 2182"/>
                <a:gd name="T74" fmla="*/ 259 w 1546"/>
                <a:gd name="T75" fmla="*/ 2078 h 2182"/>
                <a:gd name="T76" fmla="*/ 261 w 1546"/>
                <a:gd name="T77" fmla="*/ 2080 h 2182"/>
                <a:gd name="T78" fmla="*/ 175 w 1546"/>
                <a:gd name="T79" fmla="*/ 1274 h 2182"/>
                <a:gd name="T80" fmla="*/ 171 w 1546"/>
                <a:gd name="T81" fmla="*/ 1237 h 2182"/>
                <a:gd name="T82" fmla="*/ 653 w 1546"/>
                <a:gd name="T83" fmla="*/ 1114 h 2182"/>
                <a:gd name="T84" fmla="*/ 656 w 1546"/>
                <a:gd name="T85" fmla="*/ 1116 h 2182"/>
                <a:gd name="T86" fmla="*/ 658 w 1546"/>
                <a:gd name="T87" fmla="*/ 1113 h 2182"/>
                <a:gd name="T88" fmla="*/ 662 w 1546"/>
                <a:gd name="T89" fmla="*/ 1107 h 2182"/>
                <a:gd name="T90" fmla="*/ 863 w 1546"/>
                <a:gd name="T91" fmla="*/ 722 h 2182"/>
                <a:gd name="T92" fmla="*/ 656 w 1546"/>
                <a:gd name="T93" fmla="*/ 1098 h 2182"/>
                <a:gd name="T94" fmla="*/ 412 w 1546"/>
                <a:gd name="T95" fmla="*/ 688 h 2182"/>
                <a:gd name="T96" fmla="*/ 275 w 1546"/>
                <a:gd name="T97" fmla="*/ 459 h 2182"/>
                <a:gd name="T98" fmla="*/ 11 w 1546"/>
                <a:gd name="T99" fmla="*/ 15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2">
                  <a:moveTo>
                    <a:pt x="1023" y="2182"/>
                  </a:moveTo>
                  <a:lnTo>
                    <a:pt x="1023" y="2182"/>
                  </a:lnTo>
                  <a:lnTo>
                    <a:pt x="1023" y="2182"/>
                  </a:lnTo>
                  <a:lnTo>
                    <a:pt x="1023" y="2182"/>
                  </a:lnTo>
                  <a:lnTo>
                    <a:pt x="1023" y="2182"/>
                  </a:lnTo>
                  <a:moveTo>
                    <a:pt x="261" y="2086"/>
                  </a:moveTo>
                  <a:lnTo>
                    <a:pt x="259" y="2088"/>
                  </a:lnTo>
                  <a:lnTo>
                    <a:pt x="261" y="2101"/>
                  </a:lnTo>
                  <a:lnTo>
                    <a:pt x="282" y="2105"/>
                  </a:lnTo>
                  <a:lnTo>
                    <a:pt x="989" y="2178"/>
                  </a:lnTo>
                  <a:lnTo>
                    <a:pt x="1021" y="2182"/>
                  </a:lnTo>
                  <a:lnTo>
                    <a:pt x="1021" y="2180"/>
                  </a:lnTo>
                  <a:lnTo>
                    <a:pt x="1021" y="2180"/>
                  </a:lnTo>
                  <a:lnTo>
                    <a:pt x="989" y="2176"/>
                  </a:lnTo>
                  <a:lnTo>
                    <a:pt x="282" y="2103"/>
                  </a:lnTo>
                  <a:lnTo>
                    <a:pt x="263" y="2101"/>
                  </a:lnTo>
                  <a:lnTo>
                    <a:pt x="261" y="2086"/>
                  </a:lnTo>
                  <a:moveTo>
                    <a:pt x="1271" y="1849"/>
                  </a:moveTo>
                  <a:lnTo>
                    <a:pt x="1044" y="2152"/>
                  </a:lnTo>
                  <a:lnTo>
                    <a:pt x="1023" y="2180"/>
                  </a:lnTo>
                  <a:lnTo>
                    <a:pt x="1023" y="2180"/>
                  </a:lnTo>
                  <a:lnTo>
                    <a:pt x="1023" y="2180"/>
                  </a:lnTo>
                  <a:lnTo>
                    <a:pt x="1046" y="2152"/>
                  </a:lnTo>
                  <a:lnTo>
                    <a:pt x="1273" y="1849"/>
                  </a:lnTo>
                  <a:lnTo>
                    <a:pt x="1271" y="1849"/>
                  </a:lnTo>
                  <a:moveTo>
                    <a:pt x="1535" y="1503"/>
                  </a:moveTo>
                  <a:lnTo>
                    <a:pt x="1521" y="1520"/>
                  </a:lnTo>
                  <a:lnTo>
                    <a:pt x="1273" y="1849"/>
                  </a:lnTo>
                  <a:lnTo>
                    <a:pt x="1273" y="1849"/>
                  </a:lnTo>
                  <a:lnTo>
                    <a:pt x="1521" y="1520"/>
                  </a:lnTo>
                  <a:lnTo>
                    <a:pt x="1533" y="1505"/>
                  </a:lnTo>
                  <a:lnTo>
                    <a:pt x="1535" y="1503"/>
                  </a:lnTo>
                  <a:moveTo>
                    <a:pt x="1540" y="1498"/>
                  </a:moveTo>
                  <a:lnTo>
                    <a:pt x="1538" y="1498"/>
                  </a:lnTo>
                  <a:lnTo>
                    <a:pt x="1535" y="1502"/>
                  </a:lnTo>
                  <a:lnTo>
                    <a:pt x="1535" y="1503"/>
                  </a:lnTo>
                  <a:lnTo>
                    <a:pt x="1540" y="1498"/>
                  </a:lnTo>
                  <a:moveTo>
                    <a:pt x="1546" y="1490"/>
                  </a:moveTo>
                  <a:lnTo>
                    <a:pt x="1544" y="1490"/>
                  </a:lnTo>
                  <a:lnTo>
                    <a:pt x="1542" y="1490"/>
                  </a:lnTo>
                  <a:lnTo>
                    <a:pt x="1531" y="1490"/>
                  </a:lnTo>
                  <a:lnTo>
                    <a:pt x="1531" y="1490"/>
                  </a:lnTo>
                  <a:lnTo>
                    <a:pt x="1503" y="1490"/>
                  </a:lnTo>
                  <a:lnTo>
                    <a:pt x="713" y="1492"/>
                  </a:lnTo>
                  <a:lnTo>
                    <a:pt x="700" y="1492"/>
                  </a:lnTo>
                  <a:lnTo>
                    <a:pt x="700" y="1494"/>
                  </a:lnTo>
                  <a:lnTo>
                    <a:pt x="713" y="1494"/>
                  </a:lnTo>
                  <a:lnTo>
                    <a:pt x="1503" y="1490"/>
                  </a:lnTo>
                  <a:lnTo>
                    <a:pt x="1531" y="1490"/>
                  </a:lnTo>
                  <a:lnTo>
                    <a:pt x="1533" y="1490"/>
                  </a:lnTo>
                  <a:lnTo>
                    <a:pt x="1542" y="1490"/>
                  </a:lnTo>
                  <a:lnTo>
                    <a:pt x="1544" y="1490"/>
                  </a:lnTo>
                  <a:lnTo>
                    <a:pt x="1544" y="1490"/>
                  </a:lnTo>
                  <a:lnTo>
                    <a:pt x="1540" y="1496"/>
                  </a:lnTo>
                  <a:lnTo>
                    <a:pt x="1540" y="1496"/>
                  </a:lnTo>
                  <a:lnTo>
                    <a:pt x="1546" y="1490"/>
                  </a:lnTo>
                  <a:moveTo>
                    <a:pt x="658" y="1118"/>
                  </a:moveTo>
                  <a:lnTo>
                    <a:pt x="658" y="1118"/>
                  </a:lnTo>
                  <a:lnTo>
                    <a:pt x="658" y="1120"/>
                  </a:lnTo>
                  <a:lnTo>
                    <a:pt x="658" y="1122"/>
                  </a:lnTo>
                  <a:lnTo>
                    <a:pt x="658" y="1143"/>
                  </a:lnTo>
                  <a:lnTo>
                    <a:pt x="671" y="1471"/>
                  </a:lnTo>
                  <a:lnTo>
                    <a:pt x="673" y="1494"/>
                  </a:lnTo>
                  <a:lnTo>
                    <a:pt x="698" y="1494"/>
                  </a:lnTo>
                  <a:lnTo>
                    <a:pt x="698" y="1492"/>
                  </a:lnTo>
                  <a:lnTo>
                    <a:pt x="675" y="1492"/>
                  </a:lnTo>
                  <a:lnTo>
                    <a:pt x="673" y="1470"/>
                  </a:lnTo>
                  <a:lnTo>
                    <a:pt x="660" y="1143"/>
                  </a:lnTo>
                  <a:lnTo>
                    <a:pt x="658" y="1122"/>
                  </a:lnTo>
                  <a:lnTo>
                    <a:pt x="658" y="1120"/>
                  </a:lnTo>
                  <a:lnTo>
                    <a:pt x="658" y="1118"/>
                  </a:lnTo>
                  <a:moveTo>
                    <a:pt x="1093" y="282"/>
                  </a:moveTo>
                  <a:lnTo>
                    <a:pt x="1085" y="297"/>
                  </a:lnTo>
                  <a:lnTo>
                    <a:pt x="1083" y="301"/>
                  </a:lnTo>
                  <a:lnTo>
                    <a:pt x="1076" y="316"/>
                  </a:lnTo>
                  <a:lnTo>
                    <a:pt x="863" y="720"/>
                  </a:lnTo>
                  <a:lnTo>
                    <a:pt x="865" y="722"/>
                  </a:lnTo>
                  <a:lnTo>
                    <a:pt x="1076" y="316"/>
                  </a:lnTo>
                  <a:lnTo>
                    <a:pt x="1087" y="299"/>
                  </a:lnTo>
                  <a:lnTo>
                    <a:pt x="1087" y="295"/>
                  </a:lnTo>
                  <a:lnTo>
                    <a:pt x="1095" y="284"/>
                  </a:lnTo>
                  <a:lnTo>
                    <a:pt x="1093" y="282"/>
                  </a:lnTo>
                  <a:moveTo>
                    <a:pt x="660" y="1113"/>
                  </a:moveTo>
                  <a:lnTo>
                    <a:pt x="662" y="1109"/>
                  </a:lnTo>
                  <a:lnTo>
                    <a:pt x="662" y="1111"/>
                  </a:lnTo>
                  <a:lnTo>
                    <a:pt x="660" y="1113"/>
                  </a:lnTo>
                  <a:moveTo>
                    <a:pt x="2" y="0"/>
                  </a:moveTo>
                  <a:lnTo>
                    <a:pt x="0" y="0"/>
                  </a:lnTo>
                  <a:lnTo>
                    <a:pt x="0" y="0"/>
                  </a:lnTo>
                  <a:lnTo>
                    <a:pt x="9" y="15"/>
                  </a:lnTo>
                  <a:lnTo>
                    <a:pt x="199" y="335"/>
                  </a:lnTo>
                  <a:lnTo>
                    <a:pt x="199" y="335"/>
                  </a:lnTo>
                  <a:lnTo>
                    <a:pt x="275" y="461"/>
                  </a:lnTo>
                  <a:lnTo>
                    <a:pt x="276" y="462"/>
                  </a:lnTo>
                  <a:lnTo>
                    <a:pt x="410" y="688"/>
                  </a:lnTo>
                  <a:lnTo>
                    <a:pt x="410" y="688"/>
                  </a:lnTo>
                  <a:lnTo>
                    <a:pt x="645" y="1081"/>
                  </a:lnTo>
                  <a:lnTo>
                    <a:pt x="654" y="1098"/>
                  </a:lnTo>
                  <a:lnTo>
                    <a:pt x="656" y="1099"/>
                  </a:lnTo>
                  <a:lnTo>
                    <a:pt x="660" y="1107"/>
                  </a:lnTo>
                  <a:lnTo>
                    <a:pt x="658" y="1113"/>
                  </a:lnTo>
                  <a:lnTo>
                    <a:pt x="654" y="1113"/>
                  </a:lnTo>
                  <a:lnTo>
                    <a:pt x="653" y="1114"/>
                  </a:lnTo>
                  <a:lnTo>
                    <a:pt x="626" y="1120"/>
                  </a:lnTo>
                  <a:lnTo>
                    <a:pt x="203" y="1227"/>
                  </a:lnTo>
                  <a:lnTo>
                    <a:pt x="169" y="1237"/>
                  </a:lnTo>
                  <a:lnTo>
                    <a:pt x="169" y="1237"/>
                  </a:lnTo>
                  <a:lnTo>
                    <a:pt x="169" y="1237"/>
                  </a:lnTo>
                  <a:lnTo>
                    <a:pt x="169" y="1237"/>
                  </a:lnTo>
                  <a:lnTo>
                    <a:pt x="169" y="1238"/>
                  </a:lnTo>
                  <a:lnTo>
                    <a:pt x="173" y="1274"/>
                  </a:lnTo>
                  <a:lnTo>
                    <a:pt x="256" y="2054"/>
                  </a:lnTo>
                  <a:lnTo>
                    <a:pt x="259" y="2077"/>
                  </a:lnTo>
                  <a:lnTo>
                    <a:pt x="259" y="2078"/>
                  </a:lnTo>
                  <a:lnTo>
                    <a:pt x="259" y="2086"/>
                  </a:lnTo>
                  <a:lnTo>
                    <a:pt x="261" y="2086"/>
                  </a:lnTo>
                  <a:lnTo>
                    <a:pt x="261" y="2080"/>
                  </a:lnTo>
                  <a:lnTo>
                    <a:pt x="259" y="2078"/>
                  </a:lnTo>
                  <a:lnTo>
                    <a:pt x="258" y="2054"/>
                  </a:lnTo>
                  <a:lnTo>
                    <a:pt x="175" y="1274"/>
                  </a:lnTo>
                  <a:lnTo>
                    <a:pt x="171" y="1238"/>
                  </a:lnTo>
                  <a:lnTo>
                    <a:pt x="171" y="1237"/>
                  </a:lnTo>
                  <a:lnTo>
                    <a:pt x="171" y="1237"/>
                  </a:lnTo>
                  <a:lnTo>
                    <a:pt x="205" y="1229"/>
                  </a:lnTo>
                  <a:lnTo>
                    <a:pt x="628" y="1122"/>
                  </a:lnTo>
                  <a:lnTo>
                    <a:pt x="653" y="1114"/>
                  </a:lnTo>
                  <a:lnTo>
                    <a:pt x="653" y="1114"/>
                  </a:lnTo>
                  <a:lnTo>
                    <a:pt x="656" y="1114"/>
                  </a:lnTo>
                  <a:lnTo>
                    <a:pt x="656" y="1116"/>
                  </a:lnTo>
                  <a:lnTo>
                    <a:pt x="658" y="1116"/>
                  </a:lnTo>
                  <a:lnTo>
                    <a:pt x="658" y="1114"/>
                  </a:lnTo>
                  <a:lnTo>
                    <a:pt x="658" y="1113"/>
                  </a:lnTo>
                  <a:lnTo>
                    <a:pt x="664" y="1113"/>
                  </a:lnTo>
                  <a:lnTo>
                    <a:pt x="664" y="1111"/>
                  </a:lnTo>
                  <a:lnTo>
                    <a:pt x="662" y="1107"/>
                  </a:lnTo>
                  <a:lnTo>
                    <a:pt x="675" y="1083"/>
                  </a:lnTo>
                  <a:lnTo>
                    <a:pt x="863" y="722"/>
                  </a:lnTo>
                  <a:lnTo>
                    <a:pt x="863" y="722"/>
                  </a:lnTo>
                  <a:lnTo>
                    <a:pt x="673" y="1083"/>
                  </a:lnTo>
                  <a:lnTo>
                    <a:pt x="660" y="1107"/>
                  </a:lnTo>
                  <a:lnTo>
                    <a:pt x="656" y="1098"/>
                  </a:lnTo>
                  <a:lnTo>
                    <a:pt x="654" y="1096"/>
                  </a:lnTo>
                  <a:lnTo>
                    <a:pt x="645" y="1081"/>
                  </a:lnTo>
                  <a:lnTo>
                    <a:pt x="412" y="688"/>
                  </a:lnTo>
                  <a:lnTo>
                    <a:pt x="412" y="686"/>
                  </a:lnTo>
                  <a:lnTo>
                    <a:pt x="276" y="461"/>
                  </a:lnTo>
                  <a:lnTo>
                    <a:pt x="275" y="459"/>
                  </a:lnTo>
                  <a:lnTo>
                    <a:pt x="201" y="335"/>
                  </a:lnTo>
                  <a:lnTo>
                    <a:pt x="201" y="333"/>
                  </a:lnTo>
                  <a:lnTo>
                    <a:pt x="11" y="15"/>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63"/>
            <p:cNvSpPr>
              <a:spLocks/>
            </p:cNvSpPr>
            <p:nvPr userDrawn="1"/>
          </p:nvSpPr>
          <p:spPr bwMode="auto">
            <a:xfrm>
              <a:off x="8237538" y="1162050"/>
              <a:ext cx="477837" cy="722313"/>
            </a:xfrm>
            <a:custGeom>
              <a:avLst/>
              <a:gdLst>
                <a:gd name="T0" fmla="*/ 301 w 301"/>
                <a:gd name="T1" fmla="*/ 0 h 455"/>
                <a:gd name="T2" fmla="*/ 297 w 301"/>
                <a:gd name="T3" fmla="*/ 4 h 455"/>
                <a:gd name="T4" fmla="*/ 297 w 301"/>
                <a:gd name="T5" fmla="*/ 5 h 455"/>
                <a:gd name="T6" fmla="*/ 293 w 301"/>
                <a:gd name="T7" fmla="*/ 11 h 455"/>
                <a:gd name="T8" fmla="*/ 293 w 301"/>
                <a:gd name="T9" fmla="*/ 11 h 455"/>
                <a:gd name="T10" fmla="*/ 280 w 301"/>
                <a:gd name="T11" fmla="*/ 32 h 455"/>
                <a:gd name="T12" fmla="*/ 134 w 301"/>
                <a:gd name="T13" fmla="*/ 252 h 455"/>
                <a:gd name="T14" fmla="*/ 134 w 301"/>
                <a:gd name="T15" fmla="*/ 252 h 455"/>
                <a:gd name="T16" fmla="*/ 15 w 301"/>
                <a:gd name="T17" fmla="*/ 432 h 455"/>
                <a:gd name="T18" fmla="*/ 0 w 301"/>
                <a:gd name="T19" fmla="*/ 455 h 455"/>
                <a:gd name="T20" fmla="*/ 0 w 301"/>
                <a:gd name="T21" fmla="*/ 455 h 455"/>
                <a:gd name="T22" fmla="*/ 15 w 301"/>
                <a:gd name="T23" fmla="*/ 432 h 455"/>
                <a:gd name="T24" fmla="*/ 134 w 301"/>
                <a:gd name="T25" fmla="*/ 252 h 455"/>
                <a:gd name="T26" fmla="*/ 135 w 301"/>
                <a:gd name="T27" fmla="*/ 252 h 455"/>
                <a:gd name="T28" fmla="*/ 280 w 301"/>
                <a:gd name="T29" fmla="*/ 32 h 455"/>
                <a:gd name="T30" fmla="*/ 293 w 301"/>
                <a:gd name="T31" fmla="*/ 13 h 455"/>
                <a:gd name="T32" fmla="*/ 295 w 301"/>
                <a:gd name="T33" fmla="*/ 11 h 455"/>
                <a:gd name="T34" fmla="*/ 299 w 301"/>
                <a:gd name="T35" fmla="*/ 5 h 455"/>
                <a:gd name="T36" fmla="*/ 299 w 301"/>
                <a:gd name="T37" fmla="*/ 4 h 455"/>
                <a:gd name="T38" fmla="*/ 301 w 301"/>
                <a:gd name="T39" fmla="*/ 0 h 455"/>
                <a:gd name="T40" fmla="*/ 301 w 301"/>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5">
                  <a:moveTo>
                    <a:pt x="301" y="0"/>
                  </a:moveTo>
                  <a:lnTo>
                    <a:pt x="297" y="4"/>
                  </a:lnTo>
                  <a:lnTo>
                    <a:pt x="297" y="5"/>
                  </a:lnTo>
                  <a:lnTo>
                    <a:pt x="293" y="11"/>
                  </a:lnTo>
                  <a:lnTo>
                    <a:pt x="293" y="11"/>
                  </a:lnTo>
                  <a:lnTo>
                    <a:pt x="280" y="32"/>
                  </a:lnTo>
                  <a:lnTo>
                    <a:pt x="134" y="252"/>
                  </a:lnTo>
                  <a:lnTo>
                    <a:pt x="134" y="252"/>
                  </a:lnTo>
                  <a:lnTo>
                    <a:pt x="15" y="432"/>
                  </a:lnTo>
                  <a:lnTo>
                    <a:pt x="0" y="455"/>
                  </a:lnTo>
                  <a:lnTo>
                    <a:pt x="0" y="455"/>
                  </a:lnTo>
                  <a:lnTo>
                    <a:pt x="15" y="432"/>
                  </a:lnTo>
                  <a:lnTo>
                    <a:pt x="134" y="252"/>
                  </a:lnTo>
                  <a:lnTo>
                    <a:pt x="135" y="252"/>
                  </a:lnTo>
                  <a:lnTo>
                    <a:pt x="280" y="32"/>
                  </a:lnTo>
                  <a:lnTo>
                    <a:pt x="293" y="13"/>
                  </a:lnTo>
                  <a:lnTo>
                    <a:pt x="295" y="11"/>
                  </a:lnTo>
                  <a:lnTo>
                    <a:pt x="299" y="5"/>
                  </a:lnTo>
                  <a:lnTo>
                    <a:pt x="299" y="4"/>
                  </a:lnTo>
                  <a:lnTo>
                    <a:pt x="301" y="0"/>
                  </a:lnTo>
                  <a:lnTo>
                    <a:pt x="30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64"/>
            <p:cNvSpPr>
              <a:spLocks/>
            </p:cNvSpPr>
            <p:nvPr userDrawn="1"/>
          </p:nvSpPr>
          <p:spPr bwMode="auto">
            <a:xfrm>
              <a:off x="8237538" y="1162050"/>
              <a:ext cx="477837" cy="722313"/>
            </a:xfrm>
            <a:custGeom>
              <a:avLst/>
              <a:gdLst>
                <a:gd name="T0" fmla="*/ 301 w 301"/>
                <a:gd name="T1" fmla="*/ 0 h 455"/>
                <a:gd name="T2" fmla="*/ 297 w 301"/>
                <a:gd name="T3" fmla="*/ 4 h 455"/>
                <a:gd name="T4" fmla="*/ 297 w 301"/>
                <a:gd name="T5" fmla="*/ 5 h 455"/>
                <a:gd name="T6" fmla="*/ 293 w 301"/>
                <a:gd name="T7" fmla="*/ 11 h 455"/>
                <a:gd name="T8" fmla="*/ 293 w 301"/>
                <a:gd name="T9" fmla="*/ 11 h 455"/>
                <a:gd name="T10" fmla="*/ 280 w 301"/>
                <a:gd name="T11" fmla="*/ 32 h 455"/>
                <a:gd name="T12" fmla="*/ 134 w 301"/>
                <a:gd name="T13" fmla="*/ 252 h 455"/>
                <a:gd name="T14" fmla="*/ 134 w 301"/>
                <a:gd name="T15" fmla="*/ 252 h 455"/>
                <a:gd name="T16" fmla="*/ 15 w 301"/>
                <a:gd name="T17" fmla="*/ 432 h 455"/>
                <a:gd name="T18" fmla="*/ 0 w 301"/>
                <a:gd name="T19" fmla="*/ 455 h 455"/>
                <a:gd name="T20" fmla="*/ 0 w 301"/>
                <a:gd name="T21" fmla="*/ 455 h 455"/>
                <a:gd name="T22" fmla="*/ 15 w 301"/>
                <a:gd name="T23" fmla="*/ 432 h 455"/>
                <a:gd name="T24" fmla="*/ 134 w 301"/>
                <a:gd name="T25" fmla="*/ 252 h 455"/>
                <a:gd name="T26" fmla="*/ 135 w 301"/>
                <a:gd name="T27" fmla="*/ 252 h 455"/>
                <a:gd name="T28" fmla="*/ 280 w 301"/>
                <a:gd name="T29" fmla="*/ 32 h 455"/>
                <a:gd name="T30" fmla="*/ 293 w 301"/>
                <a:gd name="T31" fmla="*/ 13 h 455"/>
                <a:gd name="T32" fmla="*/ 295 w 301"/>
                <a:gd name="T33" fmla="*/ 11 h 455"/>
                <a:gd name="T34" fmla="*/ 299 w 301"/>
                <a:gd name="T35" fmla="*/ 5 h 455"/>
                <a:gd name="T36" fmla="*/ 299 w 301"/>
                <a:gd name="T37" fmla="*/ 4 h 455"/>
                <a:gd name="T38" fmla="*/ 301 w 301"/>
                <a:gd name="T39" fmla="*/ 0 h 455"/>
                <a:gd name="T40" fmla="*/ 301 w 301"/>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5">
                  <a:moveTo>
                    <a:pt x="301" y="0"/>
                  </a:moveTo>
                  <a:lnTo>
                    <a:pt x="297" y="4"/>
                  </a:lnTo>
                  <a:lnTo>
                    <a:pt x="297" y="5"/>
                  </a:lnTo>
                  <a:lnTo>
                    <a:pt x="293" y="11"/>
                  </a:lnTo>
                  <a:lnTo>
                    <a:pt x="293" y="11"/>
                  </a:lnTo>
                  <a:lnTo>
                    <a:pt x="280" y="32"/>
                  </a:lnTo>
                  <a:lnTo>
                    <a:pt x="134" y="252"/>
                  </a:lnTo>
                  <a:lnTo>
                    <a:pt x="134" y="252"/>
                  </a:lnTo>
                  <a:lnTo>
                    <a:pt x="15" y="432"/>
                  </a:lnTo>
                  <a:lnTo>
                    <a:pt x="0" y="455"/>
                  </a:lnTo>
                  <a:lnTo>
                    <a:pt x="0" y="455"/>
                  </a:lnTo>
                  <a:lnTo>
                    <a:pt x="15" y="432"/>
                  </a:lnTo>
                  <a:lnTo>
                    <a:pt x="134" y="252"/>
                  </a:lnTo>
                  <a:lnTo>
                    <a:pt x="135" y="252"/>
                  </a:lnTo>
                  <a:lnTo>
                    <a:pt x="280" y="32"/>
                  </a:lnTo>
                  <a:lnTo>
                    <a:pt x="293" y="13"/>
                  </a:lnTo>
                  <a:lnTo>
                    <a:pt x="295" y="11"/>
                  </a:lnTo>
                  <a:lnTo>
                    <a:pt x="299" y="5"/>
                  </a:lnTo>
                  <a:lnTo>
                    <a:pt x="299" y="4"/>
                  </a:lnTo>
                  <a:lnTo>
                    <a:pt x="301" y="0"/>
                  </a:lnTo>
                  <a:lnTo>
                    <a:pt x="30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65"/>
            <p:cNvSpPr>
              <a:spLocks noEditPoints="1"/>
            </p:cNvSpPr>
            <p:nvPr userDrawn="1"/>
          </p:nvSpPr>
          <p:spPr bwMode="auto">
            <a:xfrm>
              <a:off x="10477500" y="1785938"/>
              <a:ext cx="1106487" cy="2535238"/>
            </a:xfrm>
            <a:custGeom>
              <a:avLst/>
              <a:gdLst>
                <a:gd name="T0" fmla="*/ 176 w 697"/>
                <a:gd name="T1" fmla="*/ 1227 h 1597"/>
                <a:gd name="T2" fmla="*/ 175 w 697"/>
                <a:gd name="T3" fmla="*/ 1227 h 1597"/>
                <a:gd name="T4" fmla="*/ 355 w 697"/>
                <a:gd name="T5" fmla="*/ 1576 h 1597"/>
                <a:gd name="T6" fmla="*/ 366 w 697"/>
                <a:gd name="T7" fmla="*/ 1597 h 1597"/>
                <a:gd name="T8" fmla="*/ 366 w 697"/>
                <a:gd name="T9" fmla="*/ 1597 h 1597"/>
                <a:gd name="T10" fmla="*/ 355 w 697"/>
                <a:gd name="T11" fmla="*/ 1574 h 1597"/>
                <a:gd name="T12" fmla="*/ 176 w 697"/>
                <a:gd name="T13" fmla="*/ 1227 h 1597"/>
                <a:gd name="T14" fmla="*/ 353 w 697"/>
                <a:gd name="T15" fmla="*/ 272 h 1597"/>
                <a:gd name="T16" fmla="*/ 35 w 697"/>
                <a:gd name="T17" fmla="*/ 524 h 1597"/>
                <a:gd name="T18" fmla="*/ 13 w 697"/>
                <a:gd name="T19" fmla="*/ 541 h 1597"/>
                <a:gd name="T20" fmla="*/ 13 w 697"/>
                <a:gd name="T21" fmla="*/ 543 h 1597"/>
                <a:gd name="T22" fmla="*/ 7 w 697"/>
                <a:gd name="T23" fmla="*/ 546 h 1597"/>
                <a:gd name="T24" fmla="*/ 5 w 697"/>
                <a:gd name="T25" fmla="*/ 546 h 1597"/>
                <a:gd name="T26" fmla="*/ 2 w 697"/>
                <a:gd name="T27" fmla="*/ 550 h 1597"/>
                <a:gd name="T28" fmla="*/ 0 w 697"/>
                <a:gd name="T29" fmla="*/ 552 h 1597"/>
                <a:gd name="T30" fmla="*/ 2 w 697"/>
                <a:gd name="T31" fmla="*/ 552 h 1597"/>
                <a:gd name="T32" fmla="*/ 3 w 697"/>
                <a:gd name="T33" fmla="*/ 552 h 1597"/>
                <a:gd name="T34" fmla="*/ 7 w 697"/>
                <a:gd name="T35" fmla="*/ 548 h 1597"/>
                <a:gd name="T36" fmla="*/ 7 w 697"/>
                <a:gd name="T37" fmla="*/ 548 h 1597"/>
                <a:gd name="T38" fmla="*/ 35 w 697"/>
                <a:gd name="T39" fmla="*/ 526 h 1597"/>
                <a:gd name="T40" fmla="*/ 355 w 697"/>
                <a:gd name="T41" fmla="*/ 272 h 1597"/>
                <a:gd name="T42" fmla="*/ 353 w 697"/>
                <a:gd name="T43" fmla="*/ 272 h 1597"/>
                <a:gd name="T44" fmla="*/ 697 w 697"/>
                <a:gd name="T45" fmla="*/ 0 h 1597"/>
                <a:gd name="T46" fmla="*/ 696 w 697"/>
                <a:gd name="T47" fmla="*/ 1 h 1597"/>
                <a:gd name="T48" fmla="*/ 675 w 697"/>
                <a:gd name="T49" fmla="*/ 16 h 1597"/>
                <a:gd name="T50" fmla="*/ 355 w 697"/>
                <a:gd name="T51" fmla="*/ 270 h 1597"/>
                <a:gd name="T52" fmla="*/ 355 w 697"/>
                <a:gd name="T53" fmla="*/ 272 h 1597"/>
                <a:gd name="T54" fmla="*/ 677 w 697"/>
                <a:gd name="T55" fmla="*/ 18 h 1597"/>
                <a:gd name="T56" fmla="*/ 696 w 697"/>
                <a:gd name="T57" fmla="*/ 3 h 1597"/>
                <a:gd name="T58" fmla="*/ 694 w 697"/>
                <a:gd name="T59" fmla="*/ 26 h 1597"/>
                <a:gd name="T60" fmla="*/ 645 w 697"/>
                <a:gd name="T61" fmla="*/ 458 h 1597"/>
                <a:gd name="T62" fmla="*/ 641 w 697"/>
                <a:gd name="T63" fmla="*/ 496 h 1597"/>
                <a:gd name="T64" fmla="*/ 637 w 697"/>
                <a:gd name="T65" fmla="*/ 497 h 1597"/>
                <a:gd name="T66" fmla="*/ 635 w 697"/>
                <a:gd name="T67" fmla="*/ 497 h 1597"/>
                <a:gd name="T68" fmla="*/ 615 w 697"/>
                <a:gd name="T69" fmla="*/ 513 h 1597"/>
                <a:gd name="T70" fmla="*/ 58 w 697"/>
                <a:gd name="T71" fmla="*/ 915 h 1597"/>
                <a:gd name="T72" fmla="*/ 47 w 697"/>
                <a:gd name="T73" fmla="*/ 922 h 1597"/>
                <a:gd name="T74" fmla="*/ 47 w 697"/>
                <a:gd name="T75" fmla="*/ 924 h 1597"/>
                <a:gd name="T76" fmla="*/ 26 w 697"/>
                <a:gd name="T77" fmla="*/ 937 h 1597"/>
                <a:gd name="T78" fmla="*/ 26 w 697"/>
                <a:gd name="T79" fmla="*/ 937 h 1597"/>
                <a:gd name="T80" fmla="*/ 26 w 697"/>
                <a:gd name="T81" fmla="*/ 939 h 1597"/>
                <a:gd name="T82" fmla="*/ 39 w 697"/>
                <a:gd name="T83" fmla="*/ 963 h 1597"/>
                <a:gd name="T84" fmla="*/ 175 w 697"/>
                <a:gd name="T85" fmla="*/ 1227 h 1597"/>
                <a:gd name="T86" fmla="*/ 176 w 697"/>
                <a:gd name="T87" fmla="*/ 1227 h 1597"/>
                <a:gd name="T88" fmla="*/ 39 w 697"/>
                <a:gd name="T89" fmla="*/ 963 h 1597"/>
                <a:gd name="T90" fmla="*/ 28 w 697"/>
                <a:gd name="T91" fmla="*/ 939 h 1597"/>
                <a:gd name="T92" fmla="*/ 49 w 697"/>
                <a:gd name="T93" fmla="*/ 924 h 1597"/>
                <a:gd name="T94" fmla="*/ 49 w 697"/>
                <a:gd name="T95" fmla="*/ 922 h 1597"/>
                <a:gd name="T96" fmla="*/ 58 w 697"/>
                <a:gd name="T97" fmla="*/ 917 h 1597"/>
                <a:gd name="T98" fmla="*/ 615 w 697"/>
                <a:gd name="T99" fmla="*/ 514 h 1597"/>
                <a:gd name="T100" fmla="*/ 637 w 697"/>
                <a:gd name="T101" fmla="*/ 499 h 1597"/>
                <a:gd name="T102" fmla="*/ 637 w 697"/>
                <a:gd name="T103" fmla="*/ 497 h 1597"/>
                <a:gd name="T104" fmla="*/ 641 w 697"/>
                <a:gd name="T105" fmla="*/ 496 h 1597"/>
                <a:gd name="T106" fmla="*/ 641 w 697"/>
                <a:gd name="T107" fmla="*/ 496 h 1597"/>
                <a:gd name="T108" fmla="*/ 641 w 697"/>
                <a:gd name="T109" fmla="*/ 494 h 1597"/>
                <a:gd name="T110" fmla="*/ 645 w 697"/>
                <a:gd name="T111" fmla="*/ 458 h 1597"/>
                <a:gd name="T112" fmla="*/ 694 w 697"/>
                <a:gd name="T113" fmla="*/ 26 h 1597"/>
                <a:gd name="T114" fmla="*/ 697 w 697"/>
                <a:gd name="T115" fmla="*/ 1 h 1597"/>
                <a:gd name="T116" fmla="*/ 697 w 697"/>
                <a:gd name="T117" fmla="*/ 0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1597">
                  <a:moveTo>
                    <a:pt x="176" y="1227"/>
                  </a:moveTo>
                  <a:lnTo>
                    <a:pt x="175" y="1227"/>
                  </a:lnTo>
                  <a:lnTo>
                    <a:pt x="355" y="1576"/>
                  </a:lnTo>
                  <a:lnTo>
                    <a:pt x="366" y="1597"/>
                  </a:lnTo>
                  <a:lnTo>
                    <a:pt x="366" y="1597"/>
                  </a:lnTo>
                  <a:lnTo>
                    <a:pt x="355" y="1574"/>
                  </a:lnTo>
                  <a:lnTo>
                    <a:pt x="176" y="1227"/>
                  </a:lnTo>
                  <a:close/>
                  <a:moveTo>
                    <a:pt x="353" y="272"/>
                  </a:moveTo>
                  <a:lnTo>
                    <a:pt x="35" y="524"/>
                  </a:lnTo>
                  <a:lnTo>
                    <a:pt x="13" y="541"/>
                  </a:lnTo>
                  <a:lnTo>
                    <a:pt x="13" y="543"/>
                  </a:lnTo>
                  <a:lnTo>
                    <a:pt x="7" y="546"/>
                  </a:lnTo>
                  <a:lnTo>
                    <a:pt x="5" y="546"/>
                  </a:lnTo>
                  <a:lnTo>
                    <a:pt x="2" y="550"/>
                  </a:lnTo>
                  <a:lnTo>
                    <a:pt x="0" y="552"/>
                  </a:lnTo>
                  <a:lnTo>
                    <a:pt x="2" y="552"/>
                  </a:lnTo>
                  <a:lnTo>
                    <a:pt x="3" y="552"/>
                  </a:lnTo>
                  <a:lnTo>
                    <a:pt x="7" y="548"/>
                  </a:lnTo>
                  <a:lnTo>
                    <a:pt x="7" y="548"/>
                  </a:lnTo>
                  <a:lnTo>
                    <a:pt x="35" y="526"/>
                  </a:lnTo>
                  <a:lnTo>
                    <a:pt x="355" y="272"/>
                  </a:lnTo>
                  <a:lnTo>
                    <a:pt x="353" y="272"/>
                  </a:lnTo>
                  <a:close/>
                  <a:moveTo>
                    <a:pt x="697" y="0"/>
                  </a:moveTo>
                  <a:lnTo>
                    <a:pt x="696" y="1"/>
                  </a:lnTo>
                  <a:lnTo>
                    <a:pt x="675" y="16"/>
                  </a:lnTo>
                  <a:lnTo>
                    <a:pt x="355" y="270"/>
                  </a:lnTo>
                  <a:lnTo>
                    <a:pt x="355" y="272"/>
                  </a:lnTo>
                  <a:lnTo>
                    <a:pt x="677" y="18"/>
                  </a:lnTo>
                  <a:lnTo>
                    <a:pt x="696" y="3"/>
                  </a:lnTo>
                  <a:lnTo>
                    <a:pt x="694" y="26"/>
                  </a:lnTo>
                  <a:lnTo>
                    <a:pt x="645" y="458"/>
                  </a:lnTo>
                  <a:lnTo>
                    <a:pt x="641" y="496"/>
                  </a:lnTo>
                  <a:lnTo>
                    <a:pt x="637" y="497"/>
                  </a:lnTo>
                  <a:lnTo>
                    <a:pt x="635" y="497"/>
                  </a:lnTo>
                  <a:lnTo>
                    <a:pt x="615" y="513"/>
                  </a:lnTo>
                  <a:lnTo>
                    <a:pt x="58" y="915"/>
                  </a:lnTo>
                  <a:lnTo>
                    <a:pt x="47" y="922"/>
                  </a:lnTo>
                  <a:lnTo>
                    <a:pt x="47" y="924"/>
                  </a:lnTo>
                  <a:lnTo>
                    <a:pt x="26" y="937"/>
                  </a:lnTo>
                  <a:lnTo>
                    <a:pt x="26" y="937"/>
                  </a:lnTo>
                  <a:lnTo>
                    <a:pt x="26" y="939"/>
                  </a:lnTo>
                  <a:lnTo>
                    <a:pt x="39" y="963"/>
                  </a:lnTo>
                  <a:lnTo>
                    <a:pt x="175" y="1227"/>
                  </a:lnTo>
                  <a:lnTo>
                    <a:pt x="176" y="1227"/>
                  </a:lnTo>
                  <a:lnTo>
                    <a:pt x="39" y="963"/>
                  </a:lnTo>
                  <a:lnTo>
                    <a:pt x="28" y="939"/>
                  </a:lnTo>
                  <a:lnTo>
                    <a:pt x="49" y="924"/>
                  </a:lnTo>
                  <a:lnTo>
                    <a:pt x="49" y="922"/>
                  </a:lnTo>
                  <a:lnTo>
                    <a:pt x="58" y="917"/>
                  </a:lnTo>
                  <a:lnTo>
                    <a:pt x="615" y="514"/>
                  </a:lnTo>
                  <a:lnTo>
                    <a:pt x="637" y="499"/>
                  </a:lnTo>
                  <a:lnTo>
                    <a:pt x="637" y="497"/>
                  </a:lnTo>
                  <a:lnTo>
                    <a:pt x="641" y="496"/>
                  </a:lnTo>
                  <a:lnTo>
                    <a:pt x="641" y="496"/>
                  </a:lnTo>
                  <a:lnTo>
                    <a:pt x="641" y="494"/>
                  </a:lnTo>
                  <a:lnTo>
                    <a:pt x="645" y="458"/>
                  </a:lnTo>
                  <a:lnTo>
                    <a:pt x="694" y="26"/>
                  </a:lnTo>
                  <a:lnTo>
                    <a:pt x="697" y="1"/>
                  </a:lnTo>
                  <a:lnTo>
                    <a:pt x="69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66"/>
            <p:cNvSpPr>
              <a:spLocks noEditPoints="1"/>
            </p:cNvSpPr>
            <p:nvPr userDrawn="1"/>
          </p:nvSpPr>
          <p:spPr bwMode="auto">
            <a:xfrm>
              <a:off x="10477500" y="1785938"/>
              <a:ext cx="1106487" cy="2535238"/>
            </a:xfrm>
            <a:custGeom>
              <a:avLst/>
              <a:gdLst>
                <a:gd name="T0" fmla="*/ 176 w 697"/>
                <a:gd name="T1" fmla="*/ 1227 h 1597"/>
                <a:gd name="T2" fmla="*/ 175 w 697"/>
                <a:gd name="T3" fmla="*/ 1227 h 1597"/>
                <a:gd name="T4" fmla="*/ 355 w 697"/>
                <a:gd name="T5" fmla="*/ 1576 h 1597"/>
                <a:gd name="T6" fmla="*/ 366 w 697"/>
                <a:gd name="T7" fmla="*/ 1597 h 1597"/>
                <a:gd name="T8" fmla="*/ 366 w 697"/>
                <a:gd name="T9" fmla="*/ 1597 h 1597"/>
                <a:gd name="T10" fmla="*/ 355 w 697"/>
                <a:gd name="T11" fmla="*/ 1574 h 1597"/>
                <a:gd name="T12" fmla="*/ 176 w 697"/>
                <a:gd name="T13" fmla="*/ 1227 h 1597"/>
                <a:gd name="T14" fmla="*/ 353 w 697"/>
                <a:gd name="T15" fmla="*/ 272 h 1597"/>
                <a:gd name="T16" fmla="*/ 35 w 697"/>
                <a:gd name="T17" fmla="*/ 524 h 1597"/>
                <a:gd name="T18" fmla="*/ 13 w 697"/>
                <a:gd name="T19" fmla="*/ 541 h 1597"/>
                <a:gd name="T20" fmla="*/ 13 w 697"/>
                <a:gd name="T21" fmla="*/ 543 h 1597"/>
                <a:gd name="T22" fmla="*/ 7 w 697"/>
                <a:gd name="T23" fmla="*/ 546 h 1597"/>
                <a:gd name="T24" fmla="*/ 5 w 697"/>
                <a:gd name="T25" fmla="*/ 546 h 1597"/>
                <a:gd name="T26" fmla="*/ 2 w 697"/>
                <a:gd name="T27" fmla="*/ 550 h 1597"/>
                <a:gd name="T28" fmla="*/ 0 w 697"/>
                <a:gd name="T29" fmla="*/ 552 h 1597"/>
                <a:gd name="T30" fmla="*/ 2 w 697"/>
                <a:gd name="T31" fmla="*/ 552 h 1597"/>
                <a:gd name="T32" fmla="*/ 3 w 697"/>
                <a:gd name="T33" fmla="*/ 552 h 1597"/>
                <a:gd name="T34" fmla="*/ 7 w 697"/>
                <a:gd name="T35" fmla="*/ 548 h 1597"/>
                <a:gd name="T36" fmla="*/ 7 w 697"/>
                <a:gd name="T37" fmla="*/ 548 h 1597"/>
                <a:gd name="T38" fmla="*/ 35 w 697"/>
                <a:gd name="T39" fmla="*/ 526 h 1597"/>
                <a:gd name="T40" fmla="*/ 355 w 697"/>
                <a:gd name="T41" fmla="*/ 272 h 1597"/>
                <a:gd name="T42" fmla="*/ 353 w 697"/>
                <a:gd name="T43" fmla="*/ 272 h 1597"/>
                <a:gd name="T44" fmla="*/ 697 w 697"/>
                <a:gd name="T45" fmla="*/ 0 h 1597"/>
                <a:gd name="T46" fmla="*/ 696 w 697"/>
                <a:gd name="T47" fmla="*/ 1 h 1597"/>
                <a:gd name="T48" fmla="*/ 675 w 697"/>
                <a:gd name="T49" fmla="*/ 16 h 1597"/>
                <a:gd name="T50" fmla="*/ 355 w 697"/>
                <a:gd name="T51" fmla="*/ 270 h 1597"/>
                <a:gd name="T52" fmla="*/ 355 w 697"/>
                <a:gd name="T53" fmla="*/ 272 h 1597"/>
                <a:gd name="T54" fmla="*/ 677 w 697"/>
                <a:gd name="T55" fmla="*/ 18 h 1597"/>
                <a:gd name="T56" fmla="*/ 696 w 697"/>
                <a:gd name="T57" fmla="*/ 3 h 1597"/>
                <a:gd name="T58" fmla="*/ 694 w 697"/>
                <a:gd name="T59" fmla="*/ 26 h 1597"/>
                <a:gd name="T60" fmla="*/ 645 w 697"/>
                <a:gd name="T61" fmla="*/ 458 h 1597"/>
                <a:gd name="T62" fmla="*/ 641 w 697"/>
                <a:gd name="T63" fmla="*/ 496 h 1597"/>
                <a:gd name="T64" fmla="*/ 637 w 697"/>
                <a:gd name="T65" fmla="*/ 497 h 1597"/>
                <a:gd name="T66" fmla="*/ 635 w 697"/>
                <a:gd name="T67" fmla="*/ 497 h 1597"/>
                <a:gd name="T68" fmla="*/ 615 w 697"/>
                <a:gd name="T69" fmla="*/ 513 h 1597"/>
                <a:gd name="T70" fmla="*/ 58 w 697"/>
                <a:gd name="T71" fmla="*/ 915 h 1597"/>
                <a:gd name="T72" fmla="*/ 47 w 697"/>
                <a:gd name="T73" fmla="*/ 922 h 1597"/>
                <a:gd name="T74" fmla="*/ 47 w 697"/>
                <a:gd name="T75" fmla="*/ 924 h 1597"/>
                <a:gd name="T76" fmla="*/ 26 w 697"/>
                <a:gd name="T77" fmla="*/ 937 h 1597"/>
                <a:gd name="T78" fmla="*/ 26 w 697"/>
                <a:gd name="T79" fmla="*/ 937 h 1597"/>
                <a:gd name="T80" fmla="*/ 26 w 697"/>
                <a:gd name="T81" fmla="*/ 939 h 1597"/>
                <a:gd name="T82" fmla="*/ 39 w 697"/>
                <a:gd name="T83" fmla="*/ 963 h 1597"/>
                <a:gd name="T84" fmla="*/ 175 w 697"/>
                <a:gd name="T85" fmla="*/ 1227 h 1597"/>
                <a:gd name="T86" fmla="*/ 176 w 697"/>
                <a:gd name="T87" fmla="*/ 1227 h 1597"/>
                <a:gd name="T88" fmla="*/ 39 w 697"/>
                <a:gd name="T89" fmla="*/ 963 h 1597"/>
                <a:gd name="T90" fmla="*/ 28 w 697"/>
                <a:gd name="T91" fmla="*/ 939 h 1597"/>
                <a:gd name="T92" fmla="*/ 49 w 697"/>
                <a:gd name="T93" fmla="*/ 924 h 1597"/>
                <a:gd name="T94" fmla="*/ 49 w 697"/>
                <a:gd name="T95" fmla="*/ 922 h 1597"/>
                <a:gd name="T96" fmla="*/ 58 w 697"/>
                <a:gd name="T97" fmla="*/ 917 h 1597"/>
                <a:gd name="T98" fmla="*/ 615 w 697"/>
                <a:gd name="T99" fmla="*/ 514 h 1597"/>
                <a:gd name="T100" fmla="*/ 637 w 697"/>
                <a:gd name="T101" fmla="*/ 499 h 1597"/>
                <a:gd name="T102" fmla="*/ 637 w 697"/>
                <a:gd name="T103" fmla="*/ 497 h 1597"/>
                <a:gd name="T104" fmla="*/ 641 w 697"/>
                <a:gd name="T105" fmla="*/ 496 h 1597"/>
                <a:gd name="T106" fmla="*/ 641 w 697"/>
                <a:gd name="T107" fmla="*/ 496 h 1597"/>
                <a:gd name="T108" fmla="*/ 641 w 697"/>
                <a:gd name="T109" fmla="*/ 494 h 1597"/>
                <a:gd name="T110" fmla="*/ 645 w 697"/>
                <a:gd name="T111" fmla="*/ 458 h 1597"/>
                <a:gd name="T112" fmla="*/ 694 w 697"/>
                <a:gd name="T113" fmla="*/ 26 h 1597"/>
                <a:gd name="T114" fmla="*/ 697 w 697"/>
                <a:gd name="T115" fmla="*/ 1 h 1597"/>
                <a:gd name="T116" fmla="*/ 697 w 697"/>
                <a:gd name="T117" fmla="*/ 0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1597">
                  <a:moveTo>
                    <a:pt x="176" y="1227"/>
                  </a:moveTo>
                  <a:lnTo>
                    <a:pt x="175" y="1227"/>
                  </a:lnTo>
                  <a:lnTo>
                    <a:pt x="355" y="1576"/>
                  </a:lnTo>
                  <a:lnTo>
                    <a:pt x="366" y="1597"/>
                  </a:lnTo>
                  <a:lnTo>
                    <a:pt x="366" y="1597"/>
                  </a:lnTo>
                  <a:lnTo>
                    <a:pt x="355" y="1574"/>
                  </a:lnTo>
                  <a:lnTo>
                    <a:pt x="176" y="1227"/>
                  </a:lnTo>
                  <a:moveTo>
                    <a:pt x="353" y="272"/>
                  </a:moveTo>
                  <a:lnTo>
                    <a:pt x="35" y="524"/>
                  </a:lnTo>
                  <a:lnTo>
                    <a:pt x="13" y="541"/>
                  </a:lnTo>
                  <a:lnTo>
                    <a:pt x="13" y="543"/>
                  </a:lnTo>
                  <a:lnTo>
                    <a:pt x="7" y="546"/>
                  </a:lnTo>
                  <a:lnTo>
                    <a:pt x="5" y="546"/>
                  </a:lnTo>
                  <a:lnTo>
                    <a:pt x="2" y="550"/>
                  </a:lnTo>
                  <a:lnTo>
                    <a:pt x="0" y="552"/>
                  </a:lnTo>
                  <a:lnTo>
                    <a:pt x="2" y="552"/>
                  </a:lnTo>
                  <a:lnTo>
                    <a:pt x="3" y="552"/>
                  </a:lnTo>
                  <a:lnTo>
                    <a:pt x="7" y="548"/>
                  </a:lnTo>
                  <a:lnTo>
                    <a:pt x="7" y="548"/>
                  </a:lnTo>
                  <a:lnTo>
                    <a:pt x="35" y="526"/>
                  </a:lnTo>
                  <a:lnTo>
                    <a:pt x="355" y="272"/>
                  </a:lnTo>
                  <a:lnTo>
                    <a:pt x="353" y="272"/>
                  </a:lnTo>
                  <a:moveTo>
                    <a:pt x="697" y="0"/>
                  </a:moveTo>
                  <a:lnTo>
                    <a:pt x="696" y="1"/>
                  </a:lnTo>
                  <a:lnTo>
                    <a:pt x="675" y="16"/>
                  </a:lnTo>
                  <a:lnTo>
                    <a:pt x="355" y="270"/>
                  </a:lnTo>
                  <a:lnTo>
                    <a:pt x="355" y="272"/>
                  </a:lnTo>
                  <a:lnTo>
                    <a:pt x="677" y="18"/>
                  </a:lnTo>
                  <a:lnTo>
                    <a:pt x="696" y="3"/>
                  </a:lnTo>
                  <a:lnTo>
                    <a:pt x="694" y="26"/>
                  </a:lnTo>
                  <a:lnTo>
                    <a:pt x="645" y="458"/>
                  </a:lnTo>
                  <a:lnTo>
                    <a:pt x="641" y="496"/>
                  </a:lnTo>
                  <a:lnTo>
                    <a:pt x="637" y="497"/>
                  </a:lnTo>
                  <a:lnTo>
                    <a:pt x="635" y="497"/>
                  </a:lnTo>
                  <a:lnTo>
                    <a:pt x="615" y="513"/>
                  </a:lnTo>
                  <a:lnTo>
                    <a:pt x="58" y="915"/>
                  </a:lnTo>
                  <a:lnTo>
                    <a:pt x="47" y="922"/>
                  </a:lnTo>
                  <a:lnTo>
                    <a:pt x="47" y="924"/>
                  </a:lnTo>
                  <a:lnTo>
                    <a:pt x="26" y="937"/>
                  </a:lnTo>
                  <a:lnTo>
                    <a:pt x="26" y="937"/>
                  </a:lnTo>
                  <a:lnTo>
                    <a:pt x="26" y="939"/>
                  </a:lnTo>
                  <a:lnTo>
                    <a:pt x="39" y="963"/>
                  </a:lnTo>
                  <a:lnTo>
                    <a:pt x="175" y="1227"/>
                  </a:lnTo>
                  <a:lnTo>
                    <a:pt x="176" y="1227"/>
                  </a:lnTo>
                  <a:lnTo>
                    <a:pt x="39" y="963"/>
                  </a:lnTo>
                  <a:lnTo>
                    <a:pt x="28" y="939"/>
                  </a:lnTo>
                  <a:lnTo>
                    <a:pt x="49" y="924"/>
                  </a:lnTo>
                  <a:lnTo>
                    <a:pt x="49" y="922"/>
                  </a:lnTo>
                  <a:lnTo>
                    <a:pt x="58" y="917"/>
                  </a:lnTo>
                  <a:lnTo>
                    <a:pt x="615" y="514"/>
                  </a:lnTo>
                  <a:lnTo>
                    <a:pt x="637" y="499"/>
                  </a:lnTo>
                  <a:lnTo>
                    <a:pt x="637" y="497"/>
                  </a:lnTo>
                  <a:lnTo>
                    <a:pt x="641" y="496"/>
                  </a:lnTo>
                  <a:lnTo>
                    <a:pt x="641" y="496"/>
                  </a:lnTo>
                  <a:lnTo>
                    <a:pt x="641" y="494"/>
                  </a:lnTo>
                  <a:lnTo>
                    <a:pt x="645" y="458"/>
                  </a:lnTo>
                  <a:lnTo>
                    <a:pt x="694" y="26"/>
                  </a:lnTo>
                  <a:lnTo>
                    <a:pt x="697" y="1"/>
                  </a:lnTo>
                  <a:lnTo>
                    <a:pt x="69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67"/>
            <p:cNvSpPr>
              <a:spLocks/>
            </p:cNvSpPr>
            <p:nvPr userDrawn="1"/>
          </p:nvSpPr>
          <p:spPr bwMode="auto">
            <a:xfrm>
              <a:off x="10563225" y="1811338"/>
              <a:ext cx="908050" cy="769938"/>
            </a:xfrm>
            <a:custGeom>
              <a:avLst/>
              <a:gdLst>
                <a:gd name="T0" fmla="*/ 0 w 572"/>
                <a:gd name="T1" fmla="*/ 0 h 485"/>
                <a:gd name="T2" fmla="*/ 0 w 572"/>
                <a:gd name="T3" fmla="*/ 2 h 485"/>
                <a:gd name="T4" fmla="*/ 17 w 572"/>
                <a:gd name="T5" fmla="*/ 15 h 485"/>
                <a:gd name="T6" fmla="*/ 19 w 572"/>
                <a:gd name="T7" fmla="*/ 17 h 485"/>
                <a:gd name="T8" fmla="*/ 38 w 572"/>
                <a:gd name="T9" fmla="*/ 34 h 485"/>
                <a:gd name="T10" fmla="*/ 158 w 572"/>
                <a:gd name="T11" fmla="*/ 136 h 485"/>
                <a:gd name="T12" fmla="*/ 158 w 572"/>
                <a:gd name="T13" fmla="*/ 136 h 485"/>
                <a:gd name="T14" fmla="*/ 299 w 572"/>
                <a:gd name="T15" fmla="*/ 256 h 485"/>
                <a:gd name="T16" fmla="*/ 301 w 572"/>
                <a:gd name="T17" fmla="*/ 256 h 485"/>
                <a:gd name="T18" fmla="*/ 551 w 572"/>
                <a:gd name="T19" fmla="*/ 468 h 485"/>
                <a:gd name="T20" fmla="*/ 551 w 572"/>
                <a:gd name="T21" fmla="*/ 468 h 485"/>
                <a:gd name="T22" fmla="*/ 553 w 572"/>
                <a:gd name="T23" fmla="*/ 470 h 485"/>
                <a:gd name="T24" fmla="*/ 572 w 572"/>
                <a:gd name="T25" fmla="*/ 485 h 485"/>
                <a:gd name="T26" fmla="*/ 572 w 572"/>
                <a:gd name="T27" fmla="*/ 483 h 485"/>
                <a:gd name="T28" fmla="*/ 555 w 572"/>
                <a:gd name="T29" fmla="*/ 470 h 485"/>
                <a:gd name="T30" fmla="*/ 553 w 572"/>
                <a:gd name="T31" fmla="*/ 468 h 485"/>
                <a:gd name="T32" fmla="*/ 551 w 572"/>
                <a:gd name="T33" fmla="*/ 466 h 485"/>
                <a:gd name="T34" fmla="*/ 301 w 572"/>
                <a:gd name="T35" fmla="*/ 256 h 485"/>
                <a:gd name="T36" fmla="*/ 301 w 572"/>
                <a:gd name="T37" fmla="*/ 254 h 485"/>
                <a:gd name="T38" fmla="*/ 160 w 572"/>
                <a:gd name="T39" fmla="*/ 136 h 485"/>
                <a:gd name="T40" fmla="*/ 158 w 572"/>
                <a:gd name="T41" fmla="*/ 134 h 485"/>
                <a:gd name="T42" fmla="*/ 40 w 572"/>
                <a:gd name="T43" fmla="*/ 34 h 485"/>
                <a:gd name="T44" fmla="*/ 19 w 572"/>
                <a:gd name="T45" fmla="*/ 17 h 485"/>
                <a:gd name="T46" fmla="*/ 19 w 572"/>
                <a:gd name="T47" fmla="*/ 17 h 485"/>
                <a:gd name="T48" fmla="*/ 17 w 572"/>
                <a:gd name="T49" fmla="*/ 15 h 485"/>
                <a:gd name="T50" fmla="*/ 15 w 572"/>
                <a:gd name="T51" fmla="*/ 12 h 485"/>
                <a:gd name="T52" fmla="*/ 0 w 572"/>
                <a:gd name="T53"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485">
                  <a:moveTo>
                    <a:pt x="0" y="0"/>
                  </a:moveTo>
                  <a:lnTo>
                    <a:pt x="0" y="2"/>
                  </a:lnTo>
                  <a:lnTo>
                    <a:pt x="17" y="15"/>
                  </a:lnTo>
                  <a:lnTo>
                    <a:pt x="19" y="17"/>
                  </a:lnTo>
                  <a:lnTo>
                    <a:pt x="38" y="34"/>
                  </a:lnTo>
                  <a:lnTo>
                    <a:pt x="158" y="136"/>
                  </a:lnTo>
                  <a:lnTo>
                    <a:pt x="158" y="136"/>
                  </a:lnTo>
                  <a:lnTo>
                    <a:pt x="299" y="256"/>
                  </a:lnTo>
                  <a:lnTo>
                    <a:pt x="301" y="256"/>
                  </a:lnTo>
                  <a:lnTo>
                    <a:pt x="551" y="468"/>
                  </a:lnTo>
                  <a:lnTo>
                    <a:pt x="551" y="468"/>
                  </a:lnTo>
                  <a:lnTo>
                    <a:pt x="553" y="470"/>
                  </a:lnTo>
                  <a:lnTo>
                    <a:pt x="572" y="485"/>
                  </a:lnTo>
                  <a:lnTo>
                    <a:pt x="572" y="483"/>
                  </a:lnTo>
                  <a:lnTo>
                    <a:pt x="555" y="470"/>
                  </a:lnTo>
                  <a:lnTo>
                    <a:pt x="553" y="468"/>
                  </a:lnTo>
                  <a:lnTo>
                    <a:pt x="551" y="466"/>
                  </a:lnTo>
                  <a:lnTo>
                    <a:pt x="301" y="256"/>
                  </a:lnTo>
                  <a:lnTo>
                    <a:pt x="301" y="254"/>
                  </a:lnTo>
                  <a:lnTo>
                    <a:pt x="160" y="136"/>
                  </a:lnTo>
                  <a:lnTo>
                    <a:pt x="158" y="134"/>
                  </a:lnTo>
                  <a:lnTo>
                    <a:pt x="40" y="34"/>
                  </a:lnTo>
                  <a:lnTo>
                    <a:pt x="19" y="17"/>
                  </a:lnTo>
                  <a:lnTo>
                    <a:pt x="19" y="17"/>
                  </a:lnTo>
                  <a:lnTo>
                    <a:pt x="17" y="15"/>
                  </a:lnTo>
                  <a:lnTo>
                    <a:pt x="15" y="12"/>
                  </a:lnTo>
                  <a:lnTo>
                    <a:pt x="0"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68"/>
            <p:cNvSpPr>
              <a:spLocks/>
            </p:cNvSpPr>
            <p:nvPr userDrawn="1"/>
          </p:nvSpPr>
          <p:spPr bwMode="auto">
            <a:xfrm>
              <a:off x="10563225" y="1811338"/>
              <a:ext cx="908050" cy="769938"/>
            </a:xfrm>
            <a:custGeom>
              <a:avLst/>
              <a:gdLst>
                <a:gd name="T0" fmla="*/ 0 w 572"/>
                <a:gd name="T1" fmla="*/ 0 h 485"/>
                <a:gd name="T2" fmla="*/ 0 w 572"/>
                <a:gd name="T3" fmla="*/ 2 h 485"/>
                <a:gd name="T4" fmla="*/ 17 w 572"/>
                <a:gd name="T5" fmla="*/ 15 h 485"/>
                <a:gd name="T6" fmla="*/ 19 w 572"/>
                <a:gd name="T7" fmla="*/ 17 h 485"/>
                <a:gd name="T8" fmla="*/ 38 w 572"/>
                <a:gd name="T9" fmla="*/ 34 h 485"/>
                <a:gd name="T10" fmla="*/ 158 w 572"/>
                <a:gd name="T11" fmla="*/ 136 h 485"/>
                <a:gd name="T12" fmla="*/ 158 w 572"/>
                <a:gd name="T13" fmla="*/ 136 h 485"/>
                <a:gd name="T14" fmla="*/ 299 w 572"/>
                <a:gd name="T15" fmla="*/ 256 h 485"/>
                <a:gd name="T16" fmla="*/ 301 w 572"/>
                <a:gd name="T17" fmla="*/ 256 h 485"/>
                <a:gd name="T18" fmla="*/ 551 w 572"/>
                <a:gd name="T19" fmla="*/ 468 h 485"/>
                <a:gd name="T20" fmla="*/ 551 w 572"/>
                <a:gd name="T21" fmla="*/ 468 h 485"/>
                <a:gd name="T22" fmla="*/ 553 w 572"/>
                <a:gd name="T23" fmla="*/ 470 h 485"/>
                <a:gd name="T24" fmla="*/ 572 w 572"/>
                <a:gd name="T25" fmla="*/ 485 h 485"/>
                <a:gd name="T26" fmla="*/ 572 w 572"/>
                <a:gd name="T27" fmla="*/ 483 h 485"/>
                <a:gd name="T28" fmla="*/ 555 w 572"/>
                <a:gd name="T29" fmla="*/ 470 h 485"/>
                <a:gd name="T30" fmla="*/ 553 w 572"/>
                <a:gd name="T31" fmla="*/ 468 h 485"/>
                <a:gd name="T32" fmla="*/ 551 w 572"/>
                <a:gd name="T33" fmla="*/ 466 h 485"/>
                <a:gd name="T34" fmla="*/ 301 w 572"/>
                <a:gd name="T35" fmla="*/ 256 h 485"/>
                <a:gd name="T36" fmla="*/ 301 w 572"/>
                <a:gd name="T37" fmla="*/ 254 h 485"/>
                <a:gd name="T38" fmla="*/ 160 w 572"/>
                <a:gd name="T39" fmla="*/ 136 h 485"/>
                <a:gd name="T40" fmla="*/ 158 w 572"/>
                <a:gd name="T41" fmla="*/ 134 h 485"/>
                <a:gd name="T42" fmla="*/ 40 w 572"/>
                <a:gd name="T43" fmla="*/ 34 h 485"/>
                <a:gd name="T44" fmla="*/ 19 w 572"/>
                <a:gd name="T45" fmla="*/ 17 h 485"/>
                <a:gd name="T46" fmla="*/ 19 w 572"/>
                <a:gd name="T47" fmla="*/ 17 h 485"/>
                <a:gd name="T48" fmla="*/ 17 w 572"/>
                <a:gd name="T49" fmla="*/ 15 h 485"/>
                <a:gd name="T50" fmla="*/ 15 w 572"/>
                <a:gd name="T51" fmla="*/ 12 h 485"/>
                <a:gd name="T52" fmla="*/ 0 w 572"/>
                <a:gd name="T53"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485">
                  <a:moveTo>
                    <a:pt x="0" y="0"/>
                  </a:moveTo>
                  <a:lnTo>
                    <a:pt x="0" y="2"/>
                  </a:lnTo>
                  <a:lnTo>
                    <a:pt x="17" y="15"/>
                  </a:lnTo>
                  <a:lnTo>
                    <a:pt x="19" y="17"/>
                  </a:lnTo>
                  <a:lnTo>
                    <a:pt x="38" y="34"/>
                  </a:lnTo>
                  <a:lnTo>
                    <a:pt x="158" y="136"/>
                  </a:lnTo>
                  <a:lnTo>
                    <a:pt x="158" y="136"/>
                  </a:lnTo>
                  <a:lnTo>
                    <a:pt x="299" y="256"/>
                  </a:lnTo>
                  <a:lnTo>
                    <a:pt x="301" y="256"/>
                  </a:lnTo>
                  <a:lnTo>
                    <a:pt x="551" y="468"/>
                  </a:lnTo>
                  <a:lnTo>
                    <a:pt x="551" y="468"/>
                  </a:lnTo>
                  <a:lnTo>
                    <a:pt x="553" y="470"/>
                  </a:lnTo>
                  <a:lnTo>
                    <a:pt x="572" y="485"/>
                  </a:lnTo>
                  <a:lnTo>
                    <a:pt x="572" y="483"/>
                  </a:lnTo>
                  <a:lnTo>
                    <a:pt x="555" y="470"/>
                  </a:lnTo>
                  <a:lnTo>
                    <a:pt x="553" y="468"/>
                  </a:lnTo>
                  <a:lnTo>
                    <a:pt x="551" y="466"/>
                  </a:lnTo>
                  <a:lnTo>
                    <a:pt x="301" y="256"/>
                  </a:lnTo>
                  <a:lnTo>
                    <a:pt x="301" y="254"/>
                  </a:lnTo>
                  <a:lnTo>
                    <a:pt x="160" y="136"/>
                  </a:lnTo>
                  <a:lnTo>
                    <a:pt x="158" y="134"/>
                  </a:lnTo>
                  <a:lnTo>
                    <a:pt x="40" y="34"/>
                  </a:lnTo>
                  <a:lnTo>
                    <a:pt x="19" y="17"/>
                  </a:lnTo>
                  <a:lnTo>
                    <a:pt x="19" y="17"/>
                  </a:lnTo>
                  <a:lnTo>
                    <a:pt x="17" y="15"/>
                  </a:lnTo>
                  <a:lnTo>
                    <a:pt x="15" y="12"/>
                  </a:lnTo>
                  <a:lnTo>
                    <a:pt x="0"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69"/>
            <p:cNvSpPr>
              <a:spLocks/>
            </p:cNvSpPr>
            <p:nvPr userDrawn="1"/>
          </p:nvSpPr>
          <p:spPr bwMode="auto">
            <a:xfrm>
              <a:off x="7962900" y="3598863"/>
              <a:ext cx="3054350" cy="1812925"/>
            </a:xfrm>
            <a:custGeom>
              <a:avLst/>
              <a:gdLst>
                <a:gd name="T0" fmla="*/ 1900 w 1924"/>
                <a:gd name="T1" fmla="*/ 11 h 1142"/>
                <a:gd name="T2" fmla="*/ 1759 w 1924"/>
                <a:gd name="T3" fmla="*/ 85 h 1142"/>
                <a:gd name="T4" fmla="*/ 1200 w 1924"/>
                <a:gd name="T5" fmla="*/ 370 h 1142"/>
                <a:gd name="T6" fmla="*/ 1196 w 1924"/>
                <a:gd name="T7" fmla="*/ 372 h 1142"/>
                <a:gd name="T8" fmla="*/ 1194 w 1924"/>
                <a:gd name="T9" fmla="*/ 374 h 1142"/>
                <a:gd name="T10" fmla="*/ 1187 w 1924"/>
                <a:gd name="T11" fmla="*/ 378 h 1142"/>
                <a:gd name="T12" fmla="*/ 1187 w 1924"/>
                <a:gd name="T13" fmla="*/ 378 h 1142"/>
                <a:gd name="T14" fmla="*/ 645 w 1924"/>
                <a:gd name="T15" fmla="*/ 457 h 1142"/>
                <a:gd name="T16" fmla="*/ 536 w 1924"/>
                <a:gd name="T17" fmla="*/ 472 h 1142"/>
                <a:gd name="T18" fmla="*/ 36 w 1924"/>
                <a:gd name="T19" fmla="*/ 545 h 1142"/>
                <a:gd name="T20" fmla="*/ 0 w 1924"/>
                <a:gd name="T21" fmla="*/ 551 h 1142"/>
                <a:gd name="T22" fmla="*/ 19 w 1924"/>
                <a:gd name="T23" fmla="*/ 577 h 1142"/>
                <a:gd name="T24" fmla="*/ 395 w 1924"/>
                <a:gd name="T25" fmla="*/ 1142 h 1142"/>
                <a:gd name="T26" fmla="*/ 397 w 1924"/>
                <a:gd name="T27" fmla="*/ 1142 h 1142"/>
                <a:gd name="T28" fmla="*/ 401 w 1924"/>
                <a:gd name="T29" fmla="*/ 1141 h 1142"/>
                <a:gd name="T30" fmla="*/ 760 w 1924"/>
                <a:gd name="T31" fmla="*/ 953 h 1142"/>
                <a:gd name="T32" fmla="*/ 782 w 1924"/>
                <a:gd name="T33" fmla="*/ 940 h 1142"/>
                <a:gd name="T34" fmla="*/ 788 w 1924"/>
                <a:gd name="T35" fmla="*/ 936 h 1142"/>
                <a:gd name="T36" fmla="*/ 781 w 1924"/>
                <a:gd name="T37" fmla="*/ 940 h 1142"/>
                <a:gd name="T38" fmla="*/ 431 w 1924"/>
                <a:gd name="T39" fmla="*/ 1124 h 1142"/>
                <a:gd name="T40" fmla="*/ 397 w 1924"/>
                <a:gd name="T41" fmla="*/ 1142 h 1142"/>
                <a:gd name="T42" fmla="*/ 376 w 1924"/>
                <a:gd name="T43" fmla="*/ 1111 h 1142"/>
                <a:gd name="T44" fmla="*/ 2 w 1924"/>
                <a:gd name="T45" fmla="*/ 552 h 1142"/>
                <a:gd name="T46" fmla="*/ 4 w 1924"/>
                <a:gd name="T47" fmla="*/ 551 h 1142"/>
                <a:gd name="T48" fmla="*/ 534 w 1924"/>
                <a:gd name="T49" fmla="*/ 474 h 1142"/>
                <a:gd name="T50" fmla="*/ 645 w 1924"/>
                <a:gd name="T51" fmla="*/ 457 h 1142"/>
                <a:gd name="T52" fmla="*/ 1157 w 1924"/>
                <a:gd name="T53" fmla="*/ 383 h 1142"/>
                <a:gd name="T54" fmla="*/ 1187 w 1924"/>
                <a:gd name="T55" fmla="*/ 378 h 1142"/>
                <a:gd name="T56" fmla="*/ 1192 w 1924"/>
                <a:gd name="T57" fmla="*/ 376 h 1142"/>
                <a:gd name="T58" fmla="*/ 1196 w 1924"/>
                <a:gd name="T59" fmla="*/ 374 h 1142"/>
                <a:gd name="T60" fmla="*/ 1219 w 1924"/>
                <a:gd name="T61" fmla="*/ 363 h 1142"/>
                <a:gd name="T62" fmla="*/ 1760 w 1924"/>
                <a:gd name="T63" fmla="*/ 85 h 1142"/>
                <a:gd name="T64" fmla="*/ 1924 w 1924"/>
                <a:gd name="T65" fmla="*/ 2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2">
                  <a:moveTo>
                    <a:pt x="1924" y="0"/>
                  </a:moveTo>
                  <a:lnTo>
                    <a:pt x="1900" y="11"/>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1"/>
                  </a:lnTo>
                  <a:lnTo>
                    <a:pt x="645" y="457"/>
                  </a:lnTo>
                  <a:lnTo>
                    <a:pt x="645" y="457"/>
                  </a:lnTo>
                  <a:lnTo>
                    <a:pt x="536" y="472"/>
                  </a:lnTo>
                  <a:lnTo>
                    <a:pt x="534" y="472"/>
                  </a:lnTo>
                  <a:lnTo>
                    <a:pt x="36" y="545"/>
                  </a:lnTo>
                  <a:lnTo>
                    <a:pt x="2" y="551"/>
                  </a:lnTo>
                  <a:lnTo>
                    <a:pt x="0" y="551"/>
                  </a:lnTo>
                  <a:lnTo>
                    <a:pt x="0" y="551"/>
                  </a:lnTo>
                  <a:lnTo>
                    <a:pt x="19" y="577"/>
                  </a:lnTo>
                  <a:lnTo>
                    <a:pt x="374" y="1112"/>
                  </a:lnTo>
                  <a:lnTo>
                    <a:pt x="395" y="1142"/>
                  </a:lnTo>
                  <a:lnTo>
                    <a:pt x="397" y="1142"/>
                  </a:lnTo>
                  <a:lnTo>
                    <a:pt x="397" y="1142"/>
                  </a:lnTo>
                  <a:lnTo>
                    <a:pt x="397" y="1142"/>
                  </a:lnTo>
                  <a:lnTo>
                    <a:pt x="401" y="1141"/>
                  </a:lnTo>
                  <a:lnTo>
                    <a:pt x="431" y="1126"/>
                  </a:lnTo>
                  <a:lnTo>
                    <a:pt x="760" y="953"/>
                  </a:lnTo>
                  <a:lnTo>
                    <a:pt x="782" y="941"/>
                  </a:lnTo>
                  <a:lnTo>
                    <a:pt x="782" y="940"/>
                  </a:lnTo>
                  <a:lnTo>
                    <a:pt x="788" y="938"/>
                  </a:lnTo>
                  <a:lnTo>
                    <a:pt x="788" y="936"/>
                  </a:lnTo>
                  <a:lnTo>
                    <a:pt x="782" y="940"/>
                  </a:lnTo>
                  <a:lnTo>
                    <a:pt x="781" y="940"/>
                  </a:lnTo>
                  <a:lnTo>
                    <a:pt x="760" y="951"/>
                  </a:lnTo>
                  <a:lnTo>
                    <a:pt x="431" y="1124"/>
                  </a:lnTo>
                  <a:lnTo>
                    <a:pt x="397" y="1141"/>
                  </a:lnTo>
                  <a:lnTo>
                    <a:pt x="397" y="1142"/>
                  </a:lnTo>
                  <a:lnTo>
                    <a:pt x="395" y="1141"/>
                  </a:lnTo>
                  <a:lnTo>
                    <a:pt x="376" y="1111"/>
                  </a:lnTo>
                  <a:lnTo>
                    <a:pt x="19" y="577"/>
                  </a:lnTo>
                  <a:lnTo>
                    <a:pt x="2" y="552"/>
                  </a:lnTo>
                  <a:lnTo>
                    <a:pt x="2" y="551"/>
                  </a:lnTo>
                  <a:lnTo>
                    <a:pt x="4" y="551"/>
                  </a:lnTo>
                  <a:lnTo>
                    <a:pt x="36" y="547"/>
                  </a:lnTo>
                  <a:lnTo>
                    <a:pt x="534" y="474"/>
                  </a:lnTo>
                  <a:lnTo>
                    <a:pt x="536" y="474"/>
                  </a:lnTo>
                  <a:lnTo>
                    <a:pt x="645" y="457"/>
                  </a:lnTo>
                  <a:lnTo>
                    <a:pt x="647" y="457"/>
                  </a:lnTo>
                  <a:lnTo>
                    <a:pt x="1157" y="383"/>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3"/>
                  </a:lnTo>
                  <a:lnTo>
                    <a:pt x="1924" y="2"/>
                  </a:lnTo>
                  <a:lnTo>
                    <a:pt x="1924"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70"/>
            <p:cNvSpPr>
              <a:spLocks/>
            </p:cNvSpPr>
            <p:nvPr userDrawn="1"/>
          </p:nvSpPr>
          <p:spPr bwMode="auto">
            <a:xfrm>
              <a:off x="7962900" y="3598863"/>
              <a:ext cx="3054350" cy="1812925"/>
            </a:xfrm>
            <a:custGeom>
              <a:avLst/>
              <a:gdLst>
                <a:gd name="T0" fmla="*/ 1900 w 1924"/>
                <a:gd name="T1" fmla="*/ 11 h 1142"/>
                <a:gd name="T2" fmla="*/ 1759 w 1924"/>
                <a:gd name="T3" fmla="*/ 85 h 1142"/>
                <a:gd name="T4" fmla="*/ 1200 w 1924"/>
                <a:gd name="T5" fmla="*/ 370 h 1142"/>
                <a:gd name="T6" fmla="*/ 1196 w 1924"/>
                <a:gd name="T7" fmla="*/ 372 h 1142"/>
                <a:gd name="T8" fmla="*/ 1194 w 1924"/>
                <a:gd name="T9" fmla="*/ 374 h 1142"/>
                <a:gd name="T10" fmla="*/ 1187 w 1924"/>
                <a:gd name="T11" fmla="*/ 378 h 1142"/>
                <a:gd name="T12" fmla="*/ 1187 w 1924"/>
                <a:gd name="T13" fmla="*/ 378 h 1142"/>
                <a:gd name="T14" fmla="*/ 645 w 1924"/>
                <a:gd name="T15" fmla="*/ 457 h 1142"/>
                <a:gd name="T16" fmla="*/ 536 w 1924"/>
                <a:gd name="T17" fmla="*/ 472 h 1142"/>
                <a:gd name="T18" fmla="*/ 36 w 1924"/>
                <a:gd name="T19" fmla="*/ 545 h 1142"/>
                <a:gd name="T20" fmla="*/ 0 w 1924"/>
                <a:gd name="T21" fmla="*/ 551 h 1142"/>
                <a:gd name="T22" fmla="*/ 19 w 1924"/>
                <a:gd name="T23" fmla="*/ 577 h 1142"/>
                <a:gd name="T24" fmla="*/ 395 w 1924"/>
                <a:gd name="T25" fmla="*/ 1142 h 1142"/>
                <a:gd name="T26" fmla="*/ 397 w 1924"/>
                <a:gd name="T27" fmla="*/ 1142 h 1142"/>
                <a:gd name="T28" fmla="*/ 401 w 1924"/>
                <a:gd name="T29" fmla="*/ 1141 h 1142"/>
                <a:gd name="T30" fmla="*/ 760 w 1924"/>
                <a:gd name="T31" fmla="*/ 953 h 1142"/>
                <a:gd name="T32" fmla="*/ 782 w 1924"/>
                <a:gd name="T33" fmla="*/ 940 h 1142"/>
                <a:gd name="T34" fmla="*/ 788 w 1924"/>
                <a:gd name="T35" fmla="*/ 936 h 1142"/>
                <a:gd name="T36" fmla="*/ 781 w 1924"/>
                <a:gd name="T37" fmla="*/ 940 h 1142"/>
                <a:gd name="T38" fmla="*/ 431 w 1924"/>
                <a:gd name="T39" fmla="*/ 1124 h 1142"/>
                <a:gd name="T40" fmla="*/ 397 w 1924"/>
                <a:gd name="T41" fmla="*/ 1142 h 1142"/>
                <a:gd name="T42" fmla="*/ 376 w 1924"/>
                <a:gd name="T43" fmla="*/ 1111 h 1142"/>
                <a:gd name="T44" fmla="*/ 2 w 1924"/>
                <a:gd name="T45" fmla="*/ 552 h 1142"/>
                <a:gd name="T46" fmla="*/ 4 w 1924"/>
                <a:gd name="T47" fmla="*/ 551 h 1142"/>
                <a:gd name="T48" fmla="*/ 534 w 1924"/>
                <a:gd name="T49" fmla="*/ 474 h 1142"/>
                <a:gd name="T50" fmla="*/ 645 w 1924"/>
                <a:gd name="T51" fmla="*/ 457 h 1142"/>
                <a:gd name="T52" fmla="*/ 1157 w 1924"/>
                <a:gd name="T53" fmla="*/ 383 h 1142"/>
                <a:gd name="T54" fmla="*/ 1187 w 1924"/>
                <a:gd name="T55" fmla="*/ 378 h 1142"/>
                <a:gd name="T56" fmla="*/ 1192 w 1924"/>
                <a:gd name="T57" fmla="*/ 376 h 1142"/>
                <a:gd name="T58" fmla="*/ 1196 w 1924"/>
                <a:gd name="T59" fmla="*/ 374 h 1142"/>
                <a:gd name="T60" fmla="*/ 1219 w 1924"/>
                <a:gd name="T61" fmla="*/ 363 h 1142"/>
                <a:gd name="T62" fmla="*/ 1760 w 1924"/>
                <a:gd name="T63" fmla="*/ 85 h 1142"/>
                <a:gd name="T64" fmla="*/ 1924 w 1924"/>
                <a:gd name="T65" fmla="*/ 2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2">
                  <a:moveTo>
                    <a:pt x="1924" y="0"/>
                  </a:moveTo>
                  <a:lnTo>
                    <a:pt x="1900" y="11"/>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1"/>
                  </a:lnTo>
                  <a:lnTo>
                    <a:pt x="645" y="457"/>
                  </a:lnTo>
                  <a:lnTo>
                    <a:pt x="645" y="457"/>
                  </a:lnTo>
                  <a:lnTo>
                    <a:pt x="536" y="472"/>
                  </a:lnTo>
                  <a:lnTo>
                    <a:pt x="534" y="472"/>
                  </a:lnTo>
                  <a:lnTo>
                    <a:pt x="36" y="545"/>
                  </a:lnTo>
                  <a:lnTo>
                    <a:pt x="2" y="551"/>
                  </a:lnTo>
                  <a:lnTo>
                    <a:pt x="0" y="551"/>
                  </a:lnTo>
                  <a:lnTo>
                    <a:pt x="0" y="551"/>
                  </a:lnTo>
                  <a:lnTo>
                    <a:pt x="19" y="577"/>
                  </a:lnTo>
                  <a:lnTo>
                    <a:pt x="374" y="1112"/>
                  </a:lnTo>
                  <a:lnTo>
                    <a:pt x="395" y="1142"/>
                  </a:lnTo>
                  <a:lnTo>
                    <a:pt x="397" y="1142"/>
                  </a:lnTo>
                  <a:lnTo>
                    <a:pt x="397" y="1142"/>
                  </a:lnTo>
                  <a:lnTo>
                    <a:pt x="397" y="1142"/>
                  </a:lnTo>
                  <a:lnTo>
                    <a:pt x="401" y="1141"/>
                  </a:lnTo>
                  <a:lnTo>
                    <a:pt x="431" y="1126"/>
                  </a:lnTo>
                  <a:lnTo>
                    <a:pt x="760" y="953"/>
                  </a:lnTo>
                  <a:lnTo>
                    <a:pt x="782" y="941"/>
                  </a:lnTo>
                  <a:lnTo>
                    <a:pt x="782" y="940"/>
                  </a:lnTo>
                  <a:lnTo>
                    <a:pt x="788" y="938"/>
                  </a:lnTo>
                  <a:lnTo>
                    <a:pt x="788" y="936"/>
                  </a:lnTo>
                  <a:lnTo>
                    <a:pt x="782" y="940"/>
                  </a:lnTo>
                  <a:lnTo>
                    <a:pt x="781" y="940"/>
                  </a:lnTo>
                  <a:lnTo>
                    <a:pt x="760" y="951"/>
                  </a:lnTo>
                  <a:lnTo>
                    <a:pt x="431" y="1124"/>
                  </a:lnTo>
                  <a:lnTo>
                    <a:pt x="397" y="1141"/>
                  </a:lnTo>
                  <a:lnTo>
                    <a:pt x="397" y="1142"/>
                  </a:lnTo>
                  <a:lnTo>
                    <a:pt x="395" y="1141"/>
                  </a:lnTo>
                  <a:lnTo>
                    <a:pt x="376" y="1111"/>
                  </a:lnTo>
                  <a:lnTo>
                    <a:pt x="19" y="577"/>
                  </a:lnTo>
                  <a:lnTo>
                    <a:pt x="2" y="552"/>
                  </a:lnTo>
                  <a:lnTo>
                    <a:pt x="2" y="551"/>
                  </a:lnTo>
                  <a:lnTo>
                    <a:pt x="4" y="551"/>
                  </a:lnTo>
                  <a:lnTo>
                    <a:pt x="36" y="547"/>
                  </a:lnTo>
                  <a:lnTo>
                    <a:pt x="534" y="474"/>
                  </a:lnTo>
                  <a:lnTo>
                    <a:pt x="536" y="474"/>
                  </a:lnTo>
                  <a:lnTo>
                    <a:pt x="645" y="457"/>
                  </a:lnTo>
                  <a:lnTo>
                    <a:pt x="647" y="457"/>
                  </a:lnTo>
                  <a:lnTo>
                    <a:pt x="1157" y="383"/>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3"/>
                  </a:lnTo>
                  <a:lnTo>
                    <a:pt x="1924" y="2"/>
                  </a:lnTo>
                  <a:lnTo>
                    <a:pt x="1924"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71"/>
            <p:cNvSpPr>
              <a:spLocks noEditPoints="1"/>
            </p:cNvSpPr>
            <p:nvPr userDrawn="1"/>
          </p:nvSpPr>
          <p:spPr bwMode="auto">
            <a:xfrm>
              <a:off x="9223375" y="3255963"/>
              <a:ext cx="2660650" cy="1828800"/>
            </a:xfrm>
            <a:custGeom>
              <a:avLst/>
              <a:gdLst>
                <a:gd name="T0" fmla="*/ 1615 w 1676"/>
                <a:gd name="T1" fmla="*/ 455 h 1152"/>
                <a:gd name="T2" fmla="*/ 1617 w 1676"/>
                <a:gd name="T3" fmla="*/ 453 h 1152"/>
                <a:gd name="T4" fmla="*/ 1130 w 1676"/>
                <a:gd name="T5" fmla="*/ 216 h 1152"/>
                <a:gd name="T6" fmla="*/ 1132 w 1676"/>
                <a:gd name="T7" fmla="*/ 242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2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7 h 1152"/>
                <a:gd name="T56" fmla="*/ 837 w 1676"/>
                <a:gd name="T57" fmla="*/ 4 h 1152"/>
                <a:gd name="T58" fmla="*/ 850 w 1676"/>
                <a:gd name="T59" fmla="*/ 15 h 1152"/>
                <a:gd name="T60" fmla="*/ 1117 w 1676"/>
                <a:gd name="T61" fmla="*/ 208 h 1152"/>
                <a:gd name="T62" fmla="*/ 1645 w 1676"/>
                <a:gd name="T63" fmla="*/ 13 h 1152"/>
                <a:gd name="T64" fmla="*/ 1674 w 1676"/>
                <a:gd name="T65" fmla="*/ 7 h 1152"/>
                <a:gd name="T66" fmla="*/ 1670 w 1676"/>
                <a:gd name="T67" fmla="*/ 26 h 1152"/>
                <a:gd name="T68" fmla="*/ 1615 w 1676"/>
                <a:gd name="T69" fmla="*/ 453 h 1152"/>
                <a:gd name="T70" fmla="*/ 1619 w 1676"/>
                <a:gd name="T71" fmla="*/ 436 h 1152"/>
                <a:gd name="T72" fmla="*/ 1674 w 1676"/>
                <a:gd name="T73" fmla="*/ 7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close/>
                  <a:moveTo>
                    <a:pt x="1130" y="216"/>
                  </a:moveTo>
                  <a:lnTo>
                    <a:pt x="1130" y="216"/>
                  </a:lnTo>
                  <a:lnTo>
                    <a:pt x="1130" y="218"/>
                  </a:lnTo>
                  <a:lnTo>
                    <a:pt x="1132" y="242"/>
                  </a:lnTo>
                  <a:lnTo>
                    <a:pt x="1158" y="646"/>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6"/>
                  </a:lnTo>
                  <a:lnTo>
                    <a:pt x="1134" y="242"/>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29"/>
                  </a:lnTo>
                  <a:lnTo>
                    <a:pt x="1130" y="216"/>
                  </a:lnTo>
                  <a:close/>
                  <a:moveTo>
                    <a:pt x="1676" y="0"/>
                  </a:moveTo>
                  <a:lnTo>
                    <a:pt x="1674" y="2"/>
                  </a:lnTo>
                  <a:lnTo>
                    <a:pt x="1645" y="11"/>
                  </a:lnTo>
                  <a:lnTo>
                    <a:pt x="1160" y="192"/>
                  </a:lnTo>
                  <a:lnTo>
                    <a:pt x="1117" y="207"/>
                  </a:lnTo>
                  <a:lnTo>
                    <a:pt x="1104" y="197"/>
                  </a:lnTo>
                  <a:lnTo>
                    <a:pt x="852" y="15"/>
                  </a:lnTo>
                  <a:lnTo>
                    <a:pt x="837" y="4"/>
                  </a:lnTo>
                  <a:lnTo>
                    <a:pt x="837" y="6"/>
                  </a:lnTo>
                  <a:lnTo>
                    <a:pt x="850" y="15"/>
                  </a:lnTo>
                  <a:lnTo>
                    <a:pt x="1104" y="199"/>
                  </a:lnTo>
                  <a:lnTo>
                    <a:pt x="1117" y="208"/>
                  </a:lnTo>
                  <a:lnTo>
                    <a:pt x="1160" y="193"/>
                  </a:lnTo>
                  <a:lnTo>
                    <a:pt x="1645" y="13"/>
                  </a:lnTo>
                  <a:lnTo>
                    <a:pt x="1674" y="2"/>
                  </a:lnTo>
                  <a:lnTo>
                    <a:pt x="1674" y="7"/>
                  </a:lnTo>
                  <a:lnTo>
                    <a:pt x="1672" y="9"/>
                  </a:lnTo>
                  <a:lnTo>
                    <a:pt x="1670" y="26"/>
                  </a:lnTo>
                  <a:lnTo>
                    <a:pt x="1619" y="436"/>
                  </a:lnTo>
                  <a:lnTo>
                    <a:pt x="1615" y="453"/>
                  </a:lnTo>
                  <a:lnTo>
                    <a:pt x="1617" y="451"/>
                  </a:lnTo>
                  <a:lnTo>
                    <a:pt x="1619" y="436"/>
                  </a:lnTo>
                  <a:lnTo>
                    <a:pt x="1672" y="26"/>
                  </a:lnTo>
                  <a:lnTo>
                    <a:pt x="1674" y="7"/>
                  </a:lnTo>
                  <a:lnTo>
                    <a:pt x="1674" y="6"/>
                  </a:lnTo>
                  <a:lnTo>
                    <a:pt x="1676" y="2"/>
                  </a:lnTo>
                  <a:lnTo>
                    <a:pt x="1674" y="2"/>
                  </a:lnTo>
                  <a:lnTo>
                    <a:pt x="1674" y="0"/>
                  </a:lnTo>
                  <a:lnTo>
                    <a:pt x="1676" y="0"/>
                  </a:lnTo>
                  <a:lnTo>
                    <a:pt x="1676"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72"/>
            <p:cNvSpPr>
              <a:spLocks noEditPoints="1"/>
            </p:cNvSpPr>
            <p:nvPr userDrawn="1"/>
          </p:nvSpPr>
          <p:spPr bwMode="auto">
            <a:xfrm>
              <a:off x="9223375" y="3255963"/>
              <a:ext cx="2660650" cy="1828800"/>
            </a:xfrm>
            <a:custGeom>
              <a:avLst/>
              <a:gdLst>
                <a:gd name="T0" fmla="*/ 1615 w 1676"/>
                <a:gd name="T1" fmla="*/ 455 h 1152"/>
                <a:gd name="T2" fmla="*/ 1617 w 1676"/>
                <a:gd name="T3" fmla="*/ 453 h 1152"/>
                <a:gd name="T4" fmla="*/ 1130 w 1676"/>
                <a:gd name="T5" fmla="*/ 216 h 1152"/>
                <a:gd name="T6" fmla="*/ 1132 w 1676"/>
                <a:gd name="T7" fmla="*/ 242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2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7 h 1152"/>
                <a:gd name="T56" fmla="*/ 837 w 1676"/>
                <a:gd name="T57" fmla="*/ 4 h 1152"/>
                <a:gd name="T58" fmla="*/ 850 w 1676"/>
                <a:gd name="T59" fmla="*/ 15 h 1152"/>
                <a:gd name="T60" fmla="*/ 1117 w 1676"/>
                <a:gd name="T61" fmla="*/ 208 h 1152"/>
                <a:gd name="T62" fmla="*/ 1645 w 1676"/>
                <a:gd name="T63" fmla="*/ 13 h 1152"/>
                <a:gd name="T64" fmla="*/ 1674 w 1676"/>
                <a:gd name="T65" fmla="*/ 7 h 1152"/>
                <a:gd name="T66" fmla="*/ 1670 w 1676"/>
                <a:gd name="T67" fmla="*/ 26 h 1152"/>
                <a:gd name="T68" fmla="*/ 1615 w 1676"/>
                <a:gd name="T69" fmla="*/ 453 h 1152"/>
                <a:gd name="T70" fmla="*/ 1619 w 1676"/>
                <a:gd name="T71" fmla="*/ 436 h 1152"/>
                <a:gd name="T72" fmla="*/ 1674 w 1676"/>
                <a:gd name="T73" fmla="*/ 7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moveTo>
                    <a:pt x="1130" y="216"/>
                  </a:moveTo>
                  <a:lnTo>
                    <a:pt x="1130" y="216"/>
                  </a:lnTo>
                  <a:lnTo>
                    <a:pt x="1130" y="218"/>
                  </a:lnTo>
                  <a:lnTo>
                    <a:pt x="1132" y="242"/>
                  </a:lnTo>
                  <a:lnTo>
                    <a:pt x="1158" y="646"/>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6"/>
                  </a:lnTo>
                  <a:lnTo>
                    <a:pt x="1134" y="242"/>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29"/>
                  </a:lnTo>
                  <a:lnTo>
                    <a:pt x="1130" y="216"/>
                  </a:lnTo>
                  <a:moveTo>
                    <a:pt x="1676" y="0"/>
                  </a:moveTo>
                  <a:lnTo>
                    <a:pt x="1674" y="2"/>
                  </a:lnTo>
                  <a:lnTo>
                    <a:pt x="1645" y="11"/>
                  </a:lnTo>
                  <a:lnTo>
                    <a:pt x="1160" y="192"/>
                  </a:lnTo>
                  <a:lnTo>
                    <a:pt x="1117" y="207"/>
                  </a:lnTo>
                  <a:lnTo>
                    <a:pt x="1104" y="197"/>
                  </a:lnTo>
                  <a:lnTo>
                    <a:pt x="852" y="15"/>
                  </a:lnTo>
                  <a:lnTo>
                    <a:pt x="837" y="4"/>
                  </a:lnTo>
                  <a:lnTo>
                    <a:pt x="837" y="6"/>
                  </a:lnTo>
                  <a:lnTo>
                    <a:pt x="850" y="15"/>
                  </a:lnTo>
                  <a:lnTo>
                    <a:pt x="1104" y="199"/>
                  </a:lnTo>
                  <a:lnTo>
                    <a:pt x="1117" y="208"/>
                  </a:lnTo>
                  <a:lnTo>
                    <a:pt x="1160" y="193"/>
                  </a:lnTo>
                  <a:lnTo>
                    <a:pt x="1645" y="13"/>
                  </a:lnTo>
                  <a:lnTo>
                    <a:pt x="1674" y="2"/>
                  </a:lnTo>
                  <a:lnTo>
                    <a:pt x="1674" y="7"/>
                  </a:lnTo>
                  <a:lnTo>
                    <a:pt x="1672" y="9"/>
                  </a:lnTo>
                  <a:lnTo>
                    <a:pt x="1670" y="26"/>
                  </a:lnTo>
                  <a:lnTo>
                    <a:pt x="1619" y="436"/>
                  </a:lnTo>
                  <a:lnTo>
                    <a:pt x="1615" y="453"/>
                  </a:lnTo>
                  <a:lnTo>
                    <a:pt x="1617" y="451"/>
                  </a:lnTo>
                  <a:lnTo>
                    <a:pt x="1619" y="436"/>
                  </a:lnTo>
                  <a:lnTo>
                    <a:pt x="1672" y="26"/>
                  </a:lnTo>
                  <a:lnTo>
                    <a:pt x="1674" y="7"/>
                  </a:lnTo>
                  <a:lnTo>
                    <a:pt x="1674" y="6"/>
                  </a:lnTo>
                  <a:lnTo>
                    <a:pt x="1676" y="2"/>
                  </a:lnTo>
                  <a:lnTo>
                    <a:pt x="1674" y="2"/>
                  </a:lnTo>
                  <a:lnTo>
                    <a:pt x="1674" y="0"/>
                  </a:lnTo>
                  <a:lnTo>
                    <a:pt x="1676" y="0"/>
                  </a:lnTo>
                  <a:lnTo>
                    <a:pt x="1676"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73"/>
            <p:cNvSpPr>
              <a:spLocks noEditPoints="1"/>
            </p:cNvSpPr>
            <p:nvPr userDrawn="1"/>
          </p:nvSpPr>
          <p:spPr bwMode="auto">
            <a:xfrm>
              <a:off x="6223000" y="1050925"/>
              <a:ext cx="1101725" cy="1136650"/>
            </a:xfrm>
            <a:custGeom>
              <a:avLst/>
              <a:gdLst>
                <a:gd name="T0" fmla="*/ 505 w 694"/>
                <a:gd name="T1" fmla="*/ 13 h 716"/>
                <a:gd name="T2" fmla="*/ 526 w 694"/>
                <a:gd name="T3" fmla="*/ 6 h 716"/>
                <a:gd name="T4" fmla="*/ 521 w 694"/>
                <a:gd name="T5" fmla="*/ 23 h 716"/>
                <a:gd name="T6" fmla="*/ 443 w 694"/>
                <a:gd name="T7" fmla="*/ 250 h 716"/>
                <a:gd name="T8" fmla="*/ 39 w 694"/>
                <a:gd name="T9" fmla="*/ 184 h 716"/>
                <a:gd name="T10" fmla="*/ 18 w 694"/>
                <a:gd name="T11" fmla="*/ 181 h 716"/>
                <a:gd name="T12" fmla="*/ 39 w 694"/>
                <a:gd name="T13" fmla="*/ 173 h 716"/>
                <a:gd name="T14" fmla="*/ 505 w 694"/>
                <a:gd name="T15" fmla="*/ 13 h 716"/>
                <a:gd name="T16" fmla="*/ 547 w 694"/>
                <a:gd name="T17" fmla="*/ 0 h 716"/>
                <a:gd name="T18" fmla="*/ 547 w 694"/>
                <a:gd name="T19" fmla="*/ 0 h 716"/>
                <a:gd name="T20" fmla="*/ 554 w 694"/>
                <a:gd name="T21" fmla="*/ 15 h 716"/>
                <a:gd name="T22" fmla="*/ 679 w 694"/>
                <a:gd name="T23" fmla="*/ 263 h 716"/>
                <a:gd name="T24" fmla="*/ 692 w 694"/>
                <a:gd name="T25" fmla="*/ 292 h 716"/>
                <a:gd name="T26" fmla="*/ 667 w 694"/>
                <a:gd name="T27" fmla="*/ 288 h 716"/>
                <a:gd name="T28" fmla="*/ 443 w 694"/>
                <a:gd name="T29" fmla="*/ 250 h 716"/>
                <a:gd name="T30" fmla="*/ 521 w 694"/>
                <a:gd name="T31" fmla="*/ 23 h 716"/>
                <a:gd name="T32" fmla="*/ 528 w 694"/>
                <a:gd name="T33" fmla="*/ 4 h 716"/>
                <a:gd name="T34" fmla="*/ 505 w 694"/>
                <a:gd name="T35" fmla="*/ 12 h 716"/>
                <a:gd name="T36" fmla="*/ 37 w 694"/>
                <a:gd name="T37" fmla="*/ 173 h 716"/>
                <a:gd name="T38" fmla="*/ 15 w 694"/>
                <a:gd name="T39" fmla="*/ 181 h 716"/>
                <a:gd name="T40" fmla="*/ 15 w 694"/>
                <a:gd name="T41" fmla="*/ 181 h 716"/>
                <a:gd name="T42" fmla="*/ 39 w 694"/>
                <a:gd name="T43" fmla="*/ 184 h 716"/>
                <a:gd name="T44" fmla="*/ 442 w 694"/>
                <a:gd name="T45" fmla="*/ 252 h 716"/>
                <a:gd name="T46" fmla="*/ 297 w 694"/>
                <a:gd name="T47" fmla="*/ 682 h 716"/>
                <a:gd name="T48" fmla="*/ 285 w 694"/>
                <a:gd name="T49" fmla="*/ 714 h 716"/>
                <a:gd name="T50" fmla="*/ 272 w 694"/>
                <a:gd name="T51" fmla="*/ 690 h 716"/>
                <a:gd name="T52" fmla="*/ 7 w 694"/>
                <a:gd name="T53" fmla="*/ 214 h 716"/>
                <a:gd name="T54" fmla="*/ 1 w 694"/>
                <a:gd name="T55" fmla="*/ 205 h 716"/>
                <a:gd name="T56" fmla="*/ 0 w 694"/>
                <a:gd name="T57" fmla="*/ 207 h 716"/>
                <a:gd name="T58" fmla="*/ 5 w 694"/>
                <a:gd name="T59" fmla="*/ 214 h 716"/>
                <a:gd name="T60" fmla="*/ 272 w 694"/>
                <a:gd name="T61" fmla="*/ 692 h 716"/>
                <a:gd name="T62" fmla="*/ 285 w 694"/>
                <a:gd name="T63" fmla="*/ 716 h 716"/>
                <a:gd name="T64" fmla="*/ 287 w 694"/>
                <a:gd name="T65" fmla="*/ 714 h 716"/>
                <a:gd name="T66" fmla="*/ 299 w 694"/>
                <a:gd name="T67" fmla="*/ 682 h 716"/>
                <a:gd name="T68" fmla="*/ 443 w 694"/>
                <a:gd name="T69" fmla="*/ 252 h 716"/>
                <a:gd name="T70" fmla="*/ 667 w 694"/>
                <a:gd name="T71" fmla="*/ 290 h 716"/>
                <a:gd name="T72" fmla="*/ 694 w 694"/>
                <a:gd name="T73" fmla="*/ 293 h 716"/>
                <a:gd name="T74" fmla="*/ 679 w 694"/>
                <a:gd name="T75" fmla="*/ 263 h 716"/>
                <a:gd name="T76" fmla="*/ 554 w 694"/>
                <a:gd name="T77" fmla="*/ 15 h 716"/>
                <a:gd name="T78" fmla="*/ 547 w 694"/>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4" h="716">
                  <a:moveTo>
                    <a:pt x="505" y="13"/>
                  </a:moveTo>
                  <a:lnTo>
                    <a:pt x="526" y="6"/>
                  </a:lnTo>
                  <a:lnTo>
                    <a:pt x="521" y="23"/>
                  </a:lnTo>
                  <a:lnTo>
                    <a:pt x="443" y="250"/>
                  </a:lnTo>
                  <a:lnTo>
                    <a:pt x="39" y="184"/>
                  </a:lnTo>
                  <a:lnTo>
                    <a:pt x="18" y="181"/>
                  </a:lnTo>
                  <a:lnTo>
                    <a:pt x="39" y="173"/>
                  </a:lnTo>
                  <a:lnTo>
                    <a:pt x="505" y="13"/>
                  </a:lnTo>
                  <a:close/>
                  <a:moveTo>
                    <a:pt x="547" y="0"/>
                  </a:moveTo>
                  <a:lnTo>
                    <a:pt x="547" y="0"/>
                  </a:lnTo>
                  <a:lnTo>
                    <a:pt x="554" y="15"/>
                  </a:lnTo>
                  <a:lnTo>
                    <a:pt x="679" y="263"/>
                  </a:lnTo>
                  <a:lnTo>
                    <a:pt x="692" y="292"/>
                  </a:lnTo>
                  <a:lnTo>
                    <a:pt x="667" y="288"/>
                  </a:lnTo>
                  <a:lnTo>
                    <a:pt x="443" y="250"/>
                  </a:lnTo>
                  <a:lnTo>
                    <a:pt x="521" y="23"/>
                  </a:lnTo>
                  <a:lnTo>
                    <a:pt x="528" y="4"/>
                  </a:lnTo>
                  <a:lnTo>
                    <a:pt x="505" y="12"/>
                  </a:lnTo>
                  <a:lnTo>
                    <a:pt x="37" y="173"/>
                  </a:lnTo>
                  <a:lnTo>
                    <a:pt x="15" y="181"/>
                  </a:lnTo>
                  <a:lnTo>
                    <a:pt x="15" y="181"/>
                  </a:lnTo>
                  <a:lnTo>
                    <a:pt x="39" y="184"/>
                  </a:lnTo>
                  <a:lnTo>
                    <a:pt x="442" y="252"/>
                  </a:lnTo>
                  <a:lnTo>
                    <a:pt x="297" y="682"/>
                  </a:lnTo>
                  <a:lnTo>
                    <a:pt x="285" y="714"/>
                  </a:lnTo>
                  <a:lnTo>
                    <a:pt x="272" y="690"/>
                  </a:lnTo>
                  <a:lnTo>
                    <a:pt x="7" y="214"/>
                  </a:lnTo>
                  <a:lnTo>
                    <a:pt x="1" y="205"/>
                  </a:lnTo>
                  <a:lnTo>
                    <a:pt x="0" y="207"/>
                  </a:lnTo>
                  <a:lnTo>
                    <a:pt x="5" y="214"/>
                  </a:lnTo>
                  <a:lnTo>
                    <a:pt x="272" y="692"/>
                  </a:lnTo>
                  <a:lnTo>
                    <a:pt x="285" y="716"/>
                  </a:lnTo>
                  <a:lnTo>
                    <a:pt x="287" y="714"/>
                  </a:lnTo>
                  <a:lnTo>
                    <a:pt x="299" y="682"/>
                  </a:lnTo>
                  <a:lnTo>
                    <a:pt x="443" y="252"/>
                  </a:lnTo>
                  <a:lnTo>
                    <a:pt x="667" y="290"/>
                  </a:lnTo>
                  <a:lnTo>
                    <a:pt x="694" y="293"/>
                  </a:lnTo>
                  <a:lnTo>
                    <a:pt x="679" y="263"/>
                  </a:lnTo>
                  <a:lnTo>
                    <a:pt x="554" y="15"/>
                  </a:lnTo>
                  <a:lnTo>
                    <a:pt x="54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74"/>
            <p:cNvSpPr>
              <a:spLocks noEditPoints="1"/>
            </p:cNvSpPr>
            <p:nvPr userDrawn="1"/>
          </p:nvSpPr>
          <p:spPr bwMode="auto">
            <a:xfrm>
              <a:off x="6223000" y="1050925"/>
              <a:ext cx="1101725" cy="1136650"/>
            </a:xfrm>
            <a:custGeom>
              <a:avLst/>
              <a:gdLst>
                <a:gd name="T0" fmla="*/ 505 w 694"/>
                <a:gd name="T1" fmla="*/ 13 h 716"/>
                <a:gd name="T2" fmla="*/ 526 w 694"/>
                <a:gd name="T3" fmla="*/ 6 h 716"/>
                <a:gd name="T4" fmla="*/ 521 w 694"/>
                <a:gd name="T5" fmla="*/ 23 h 716"/>
                <a:gd name="T6" fmla="*/ 443 w 694"/>
                <a:gd name="T7" fmla="*/ 250 h 716"/>
                <a:gd name="T8" fmla="*/ 39 w 694"/>
                <a:gd name="T9" fmla="*/ 184 h 716"/>
                <a:gd name="T10" fmla="*/ 18 w 694"/>
                <a:gd name="T11" fmla="*/ 181 h 716"/>
                <a:gd name="T12" fmla="*/ 39 w 694"/>
                <a:gd name="T13" fmla="*/ 173 h 716"/>
                <a:gd name="T14" fmla="*/ 505 w 694"/>
                <a:gd name="T15" fmla="*/ 13 h 716"/>
                <a:gd name="T16" fmla="*/ 547 w 694"/>
                <a:gd name="T17" fmla="*/ 0 h 716"/>
                <a:gd name="T18" fmla="*/ 547 w 694"/>
                <a:gd name="T19" fmla="*/ 0 h 716"/>
                <a:gd name="T20" fmla="*/ 554 w 694"/>
                <a:gd name="T21" fmla="*/ 15 h 716"/>
                <a:gd name="T22" fmla="*/ 679 w 694"/>
                <a:gd name="T23" fmla="*/ 263 h 716"/>
                <a:gd name="T24" fmla="*/ 692 w 694"/>
                <a:gd name="T25" fmla="*/ 292 h 716"/>
                <a:gd name="T26" fmla="*/ 667 w 694"/>
                <a:gd name="T27" fmla="*/ 288 h 716"/>
                <a:gd name="T28" fmla="*/ 443 w 694"/>
                <a:gd name="T29" fmla="*/ 250 h 716"/>
                <a:gd name="T30" fmla="*/ 521 w 694"/>
                <a:gd name="T31" fmla="*/ 23 h 716"/>
                <a:gd name="T32" fmla="*/ 528 w 694"/>
                <a:gd name="T33" fmla="*/ 4 h 716"/>
                <a:gd name="T34" fmla="*/ 505 w 694"/>
                <a:gd name="T35" fmla="*/ 12 h 716"/>
                <a:gd name="T36" fmla="*/ 37 w 694"/>
                <a:gd name="T37" fmla="*/ 173 h 716"/>
                <a:gd name="T38" fmla="*/ 15 w 694"/>
                <a:gd name="T39" fmla="*/ 181 h 716"/>
                <a:gd name="T40" fmla="*/ 15 w 694"/>
                <a:gd name="T41" fmla="*/ 181 h 716"/>
                <a:gd name="T42" fmla="*/ 39 w 694"/>
                <a:gd name="T43" fmla="*/ 184 h 716"/>
                <a:gd name="T44" fmla="*/ 442 w 694"/>
                <a:gd name="T45" fmla="*/ 252 h 716"/>
                <a:gd name="T46" fmla="*/ 297 w 694"/>
                <a:gd name="T47" fmla="*/ 682 h 716"/>
                <a:gd name="T48" fmla="*/ 285 w 694"/>
                <a:gd name="T49" fmla="*/ 714 h 716"/>
                <a:gd name="T50" fmla="*/ 272 w 694"/>
                <a:gd name="T51" fmla="*/ 690 h 716"/>
                <a:gd name="T52" fmla="*/ 7 w 694"/>
                <a:gd name="T53" fmla="*/ 214 h 716"/>
                <a:gd name="T54" fmla="*/ 1 w 694"/>
                <a:gd name="T55" fmla="*/ 205 h 716"/>
                <a:gd name="T56" fmla="*/ 0 w 694"/>
                <a:gd name="T57" fmla="*/ 207 h 716"/>
                <a:gd name="T58" fmla="*/ 5 w 694"/>
                <a:gd name="T59" fmla="*/ 214 h 716"/>
                <a:gd name="T60" fmla="*/ 272 w 694"/>
                <a:gd name="T61" fmla="*/ 692 h 716"/>
                <a:gd name="T62" fmla="*/ 285 w 694"/>
                <a:gd name="T63" fmla="*/ 716 h 716"/>
                <a:gd name="T64" fmla="*/ 287 w 694"/>
                <a:gd name="T65" fmla="*/ 714 h 716"/>
                <a:gd name="T66" fmla="*/ 299 w 694"/>
                <a:gd name="T67" fmla="*/ 682 h 716"/>
                <a:gd name="T68" fmla="*/ 443 w 694"/>
                <a:gd name="T69" fmla="*/ 252 h 716"/>
                <a:gd name="T70" fmla="*/ 667 w 694"/>
                <a:gd name="T71" fmla="*/ 290 h 716"/>
                <a:gd name="T72" fmla="*/ 694 w 694"/>
                <a:gd name="T73" fmla="*/ 293 h 716"/>
                <a:gd name="T74" fmla="*/ 679 w 694"/>
                <a:gd name="T75" fmla="*/ 263 h 716"/>
                <a:gd name="T76" fmla="*/ 554 w 694"/>
                <a:gd name="T77" fmla="*/ 15 h 716"/>
                <a:gd name="T78" fmla="*/ 547 w 694"/>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4" h="716">
                  <a:moveTo>
                    <a:pt x="505" y="13"/>
                  </a:moveTo>
                  <a:lnTo>
                    <a:pt x="526" y="6"/>
                  </a:lnTo>
                  <a:lnTo>
                    <a:pt x="521" y="23"/>
                  </a:lnTo>
                  <a:lnTo>
                    <a:pt x="443" y="250"/>
                  </a:lnTo>
                  <a:lnTo>
                    <a:pt x="39" y="184"/>
                  </a:lnTo>
                  <a:lnTo>
                    <a:pt x="18" y="181"/>
                  </a:lnTo>
                  <a:lnTo>
                    <a:pt x="39" y="173"/>
                  </a:lnTo>
                  <a:lnTo>
                    <a:pt x="505" y="13"/>
                  </a:lnTo>
                  <a:moveTo>
                    <a:pt x="547" y="0"/>
                  </a:moveTo>
                  <a:lnTo>
                    <a:pt x="547" y="0"/>
                  </a:lnTo>
                  <a:lnTo>
                    <a:pt x="554" y="15"/>
                  </a:lnTo>
                  <a:lnTo>
                    <a:pt x="679" y="263"/>
                  </a:lnTo>
                  <a:lnTo>
                    <a:pt x="692" y="292"/>
                  </a:lnTo>
                  <a:lnTo>
                    <a:pt x="667" y="288"/>
                  </a:lnTo>
                  <a:lnTo>
                    <a:pt x="443" y="250"/>
                  </a:lnTo>
                  <a:lnTo>
                    <a:pt x="521" y="23"/>
                  </a:lnTo>
                  <a:lnTo>
                    <a:pt x="528" y="4"/>
                  </a:lnTo>
                  <a:lnTo>
                    <a:pt x="505" y="12"/>
                  </a:lnTo>
                  <a:lnTo>
                    <a:pt x="37" y="173"/>
                  </a:lnTo>
                  <a:lnTo>
                    <a:pt x="15" y="181"/>
                  </a:lnTo>
                  <a:lnTo>
                    <a:pt x="15" y="181"/>
                  </a:lnTo>
                  <a:lnTo>
                    <a:pt x="39" y="184"/>
                  </a:lnTo>
                  <a:lnTo>
                    <a:pt x="442" y="252"/>
                  </a:lnTo>
                  <a:lnTo>
                    <a:pt x="297" y="682"/>
                  </a:lnTo>
                  <a:lnTo>
                    <a:pt x="285" y="714"/>
                  </a:lnTo>
                  <a:lnTo>
                    <a:pt x="272" y="690"/>
                  </a:lnTo>
                  <a:lnTo>
                    <a:pt x="7" y="214"/>
                  </a:lnTo>
                  <a:lnTo>
                    <a:pt x="1" y="205"/>
                  </a:lnTo>
                  <a:lnTo>
                    <a:pt x="0" y="207"/>
                  </a:lnTo>
                  <a:lnTo>
                    <a:pt x="5" y="214"/>
                  </a:lnTo>
                  <a:lnTo>
                    <a:pt x="272" y="692"/>
                  </a:lnTo>
                  <a:lnTo>
                    <a:pt x="285" y="716"/>
                  </a:lnTo>
                  <a:lnTo>
                    <a:pt x="287" y="714"/>
                  </a:lnTo>
                  <a:lnTo>
                    <a:pt x="299" y="682"/>
                  </a:lnTo>
                  <a:lnTo>
                    <a:pt x="443" y="252"/>
                  </a:lnTo>
                  <a:lnTo>
                    <a:pt x="667" y="290"/>
                  </a:lnTo>
                  <a:lnTo>
                    <a:pt x="694" y="293"/>
                  </a:lnTo>
                  <a:lnTo>
                    <a:pt x="679" y="263"/>
                  </a:lnTo>
                  <a:lnTo>
                    <a:pt x="554" y="15"/>
                  </a:lnTo>
                  <a:lnTo>
                    <a:pt x="54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75"/>
            <p:cNvSpPr>
              <a:spLocks noEditPoints="1"/>
            </p:cNvSpPr>
            <p:nvPr userDrawn="1"/>
          </p:nvSpPr>
          <p:spPr bwMode="auto">
            <a:xfrm>
              <a:off x="6673850" y="1250950"/>
              <a:ext cx="1166812" cy="936625"/>
            </a:xfrm>
            <a:custGeom>
              <a:avLst/>
              <a:gdLst>
                <a:gd name="T0" fmla="*/ 33 w 735"/>
                <a:gd name="T1" fmla="*/ 566 h 590"/>
                <a:gd name="T2" fmla="*/ 415 w 735"/>
                <a:gd name="T3" fmla="*/ 258 h 590"/>
                <a:gd name="T4" fmla="*/ 372 w 735"/>
                <a:gd name="T5" fmla="*/ 513 h 590"/>
                <a:gd name="T6" fmla="*/ 368 w 735"/>
                <a:gd name="T7" fmla="*/ 536 h 590"/>
                <a:gd name="T8" fmla="*/ 331 w 735"/>
                <a:gd name="T9" fmla="*/ 541 h 590"/>
                <a:gd name="T10" fmla="*/ 43 w 735"/>
                <a:gd name="T11" fmla="*/ 583 h 590"/>
                <a:gd name="T12" fmla="*/ 3 w 735"/>
                <a:gd name="T13" fmla="*/ 588 h 590"/>
                <a:gd name="T14" fmla="*/ 33 w 735"/>
                <a:gd name="T15" fmla="*/ 566 h 590"/>
                <a:gd name="T16" fmla="*/ 735 w 735"/>
                <a:gd name="T17" fmla="*/ 0 h 590"/>
                <a:gd name="T18" fmla="*/ 710 w 735"/>
                <a:gd name="T19" fmla="*/ 19 h 590"/>
                <a:gd name="T20" fmla="*/ 417 w 735"/>
                <a:gd name="T21" fmla="*/ 256 h 590"/>
                <a:gd name="T22" fmla="*/ 426 w 735"/>
                <a:gd name="T23" fmla="*/ 192 h 590"/>
                <a:gd name="T24" fmla="*/ 432 w 735"/>
                <a:gd name="T25" fmla="*/ 166 h 590"/>
                <a:gd name="T26" fmla="*/ 430 w 735"/>
                <a:gd name="T27" fmla="*/ 166 h 590"/>
                <a:gd name="T28" fmla="*/ 426 w 735"/>
                <a:gd name="T29" fmla="*/ 194 h 590"/>
                <a:gd name="T30" fmla="*/ 415 w 735"/>
                <a:gd name="T31" fmla="*/ 256 h 590"/>
                <a:gd name="T32" fmla="*/ 32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5 h 590"/>
                <a:gd name="T50" fmla="*/ 331 w 735"/>
                <a:gd name="T51" fmla="*/ 543 h 590"/>
                <a:gd name="T52" fmla="*/ 370 w 735"/>
                <a:gd name="T53" fmla="*/ 538 h 590"/>
                <a:gd name="T54" fmla="*/ 374 w 735"/>
                <a:gd name="T55" fmla="*/ 513 h 590"/>
                <a:gd name="T56" fmla="*/ 417 w 735"/>
                <a:gd name="T57" fmla="*/ 258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6"/>
                  </a:moveTo>
                  <a:lnTo>
                    <a:pt x="415" y="258"/>
                  </a:lnTo>
                  <a:lnTo>
                    <a:pt x="372" y="513"/>
                  </a:lnTo>
                  <a:lnTo>
                    <a:pt x="368" y="536"/>
                  </a:lnTo>
                  <a:lnTo>
                    <a:pt x="331" y="541"/>
                  </a:lnTo>
                  <a:lnTo>
                    <a:pt x="43" y="583"/>
                  </a:lnTo>
                  <a:lnTo>
                    <a:pt x="3" y="588"/>
                  </a:lnTo>
                  <a:lnTo>
                    <a:pt x="33" y="566"/>
                  </a:lnTo>
                  <a:close/>
                  <a:moveTo>
                    <a:pt x="735" y="0"/>
                  </a:moveTo>
                  <a:lnTo>
                    <a:pt x="710" y="19"/>
                  </a:lnTo>
                  <a:lnTo>
                    <a:pt x="417" y="256"/>
                  </a:lnTo>
                  <a:lnTo>
                    <a:pt x="426" y="192"/>
                  </a:lnTo>
                  <a:lnTo>
                    <a:pt x="432" y="166"/>
                  </a:lnTo>
                  <a:lnTo>
                    <a:pt x="430" y="166"/>
                  </a:lnTo>
                  <a:lnTo>
                    <a:pt x="426" y="194"/>
                  </a:lnTo>
                  <a:lnTo>
                    <a:pt x="415" y="256"/>
                  </a:lnTo>
                  <a:lnTo>
                    <a:pt x="32" y="564"/>
                  </a:lnTo>
                  <a:lnTo>
                    <a:pt x="3" y="588"/>
                  </a:lnTo>
                  <a:lnTo>
                    <a:pt x="1" y="590"/>
                  </a:lnTo>
                  <a:lnTo>
                    <a:pt x="0" y="590"/>
                  </a:lnTo>
                  <a:lnTo>
                    <a:pt x="1" y="590"/>
                  </a:lnTo>
                  <a:lnTo>
                    <a:pt x="1" y="590"/>
                  </a:lnTo>
                  <a:lnTo>
                    <a:pt x="3" y="590"/>
                  </a:lnTo>
                  <a:lnTo>
                    <a:pt x="3" y="590"/>
                  </a:lnTo>
                  <a:lnTo>
                    <a:pt x="43" y="585"/>
                  </a:lnTo>
                  <a:lnTo>
                    <a:pt x="331" y="543"/>
                  </a:lnTo>
                  <a:lnTo>
                    <a:pt x="370" y="538"/>
                  </a:lnTo>
                  <a:lnTo>
                    <a:pt x="374" y="513"/>
                  </a:lnTo>
                  <a:lnTo>
                    <a:pt x="417" y="258"/>
                  </a:lnTo>
                  <a:lnTo>
                    <a:pt x="710" y="21"/>
                  </a:lnTo>
                  <a:lnTo>
                    <a:pt x="735" y="0"/>
                  </a:lnTo>
                  <a:lnTo>
                    <a:pt x="735"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76"/>
            <p:cNvSpPr>
              <a:spLocks noEditPoints="1"/>
            </p:cNvSpPr>
            <p:nvPr userDrawn="1"/>
          </p:nvSpPr>
          <p:spPr bwMode="auto">
            <a:xfrm>
              <a:off x="6673850" y="1250950"/>
              <a:ext cx="1166812" cy="936625"/>
            </a:xfrm>
            <a:custGeom>
              <a:avLst/>
              <a:gdLst>
                <a:gd name="T0" fmla="*/ 33 w 735"/>
                <a:gd name="T1" fmla="*/ 566 h 590"/>
                <a:gd name="T2" fmla="*/ 415 w 735"/>
                <a:gd name="T3" fmla="*/ 258 h 590"/>
                <a:gd name="T4" fmla="*/ 372 w 735"/>
                <a:gd name="T5" fmla="*/ 513 h 590"/>
                <a:gd name="T6" fmla="*/ 368 w 735"/>
                <a:gd name="T7" fmla="*/ 536 h 590"/>
                <a:gd name="T8" fmla="*/ 331 w 735"/>
                <a:gd name="T9" fmla="*/ 541 h 590"/>
                <a:gd name="T10" fmla="*/ 43 w 735"/>
                <a:gd name="T11" fmla="*/ 583 h 590"/>
                <a:gd name="T12" fmla="*/ 3 w 735"/>
                <a:gd name="T13" fmla="*/ 588 h 590"/>
                <a:gd name="T14" fmla="*/ 33 w 735"/>
                <a:gd name="T15" fmla="*/ 566 h 590"/>
                <a:gd name="T16" fmla="*/ 735 w 735"/>
                <a:gd name="T17" fmla="*/ 0 h 590"/>
                <a:gd name="T18" fmla="*/ 710 w 735"/>
                <a:gd name="T19" fmla="*/ 19 h 590"/>
                <a:gd name="T20" fmla="*/ 417 w 735"/>
                <a:gd name="T21" fmla="*/ 256 h 590"/>
                <a:gd name="T22" fmla="*/ 426 w 735"/>
                <a:gd name="T23" fmla="*/ 192 h 590"/>
                <a:gd name="T24" fmla="*/ 432 w 735"/>
                <a:gd name="T25" fmla="*/ 166 h 590"/>
                <a:gd name="T26" fmla="*/ 430 w 735"/>
                <a:gd name="T27" fmla="*/ 166 h 590"/>
                <a:gd name="T28" fmla="*/ 426 w 735"/>
                <a:gd name="T29" fmla="*/ 194 h 590"/>
                <a:gd name="T30" fmla="*/ 415 w 735"/>
                <a:gd name="T31" fmla="*/ 256 h 590"/>
                <a:gd name="T32" fmla="*/ 32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5 h 590"/>
                <a:gd name="T50" fmla="*/ 331 w 735"/>
                <a:gd name="T51" fmla="*/ 543 h 590"/>
                <a:gd name="T52" fmla="*/ 370 w 735"/>
                <a:gd name="T53" fmla="*/ 538 h 590"/>
                <a:gd name="T54" fmla="*/ 374 w 735"/>
                <a:gd name="T55" fmla="*/ 513 h 590"/>
                <a:gd name="T56" fmla="*/ 417 w 735"/>
                <a:gd name="T57" fmla="*/ 258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6"/>
                  </a:moveTo>
                  <a:lnTo>
                    <a:pt x="415" y="258"/>
                  </a:lnTo>
                  <a:lnTo>
                    <a:pt x="372" y="513"/>
                  </a:lnTo>
                  <a:lnTo>
                    <a:pt x="368" y="536"/>
                  </a:lnTo>
                  <a:lnTo>
                    <a:pt x="331" y="541"/>
                  </a:lnTo>
                  <a:lnTo>
                    <a:pt x="43" y="583"/>
                  </a:lnTo>
                  <a:lnTo>
                    <a:pt x="3" y="588"/>
                  </a:lnTo>
                  <a:lnTo>
                    <a:pt x="33" y="566"/>
                  </a:lnTo>
                  <a:moveTo>
                    <a:pt x="735" y="0"/>
                  </a:moveTo>
                  <a:lnTo>
                    <a:pt x="710" y="19"/>
                  </a:lnTo>
                  <a:lnTo>
                    <a:pt x="417" y="256"/>
                  </a:lnTo>
                  <a:lnTo>
                    <a:pt x="426" y="192"/>
                  </a:lnTo>
                  <a:lnTo>
                    <a:pt x="432" y="166"/>
                  </a:lnTo>
                  <a:lnTo>
                    <a:pt x="430" y="166"/>
                  </a:lnTo>
                  <a:lnTo>
                    <a:pt x="426" y="194"/>
                  </a:lnTo>
                  <a:lnTo>
                    <a:pt x="415" y="256"/>
                  </a:lnTo>
                  <a:lnTo>
                    <a:pt x="32" y="564"/>
                  </a:lnTo>
                  <a:lnTo>
                    <a:pt x="3" y="588"/>
                  </a:lnTo>
                  <a:lnTo>
                    <a:pt x="1" y="590"/>
                  </a:lnTo>
                  <a:lnTo>
                    <a:pt x="0" y="590"/>
                  </a:lnTo>
                  <a:lnTo>
                    <a:pt x="1" y="590"/>
                  </a:lnTo>
                  <a:lnTo>
                    <a:pt x="1" y="590"/>
                  </a:lnTo>
                  <a:lnTo>
                    <a:pt x="3" y="590"/>
                  </a:lnTo>
                  <a:lnTo>
                    <a:pt x="3" y="590"/>
                  </a:lnTo>
                  <a:lnTo>
                    <a:pt x="43" y="585"/>
                  </a:lnTo>
                  <a:lnTo>
                    <a:pt x="331" y="543"/>
                  </a:lnTo>
                  <a:lnTo>
                    <a:pt x="370" y="538"/>
                  </a:lnTo>
                  <a:lnTo>
                    <a:pt x="374" y="513"/>
                  </a:lnTo>
                  <a:lnTo>
                    <a:pt x="417" y="258"/>
                  </a:lnTo>
                  <a:lnTo>
                    <a:pt x="710" y="21"/>
                  </a:lnTo>
                  <a:lnTo>
                    <a:pt x="735" y="0"/>
                  </a:lnTo>
                  <a:lnTo>
                    <a:pt x="735"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77"/>
            <p:cNvSpPr>
              <a:spLocks/>
            </p:cNvSpPr>
            <p:nvPr userDrawn="1"/>
          </p:nvSpPr>
          <p:spPr bwMode="auto">
            <a:xfrm>
              <a:off x="6675438" y="2187575"/>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9 h 436"/>
                <a:gd name="T10" fmla="*/ 62 w 64"/>
                <a:gd name="T11" fmla="*/ 436 h 436"/>
                <a:gd name="T12" fmla="*/ 64 w 64"/>
                <a:gd name="T13" fmla="*/ 436 h 436"/>
                <a:gd name="T14" fmla="*/ 59 w 64"/>
                <a:gd name="T15" fmla="*/ 399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9"/>
                  </a:lnTo>
                  <a:lnTo>
                    <a:pt x="62" y="436"/>
                  </a:lnTo>
                  <a:lnTo>
                    <a:pt x="64" y="436"/>
                  </a:lnTo>
                  <a:lnTo>
                    <a:pt x="59" y="399"/>
                  </a:lnTo>
                  <a:lnTo>
                    <a:pt x="6" y="30"/>
                  </a:lnTo>
                  <a:lnTo>
                    <a:pt x="2" y="0"/>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78"/>
            <p:cNvSpPr>
              <a:spLocks/>
            </p:cNvSpPr>
            <p:nvPr userDrawn="1"/>
          </p:nvSpPr>
          <p:spPr bwMode="auto">
            <a:xfrm>
              <a:off x="6675438" y="2187575"/>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9 h 436"/>
                <a:gd name="T10" fmla="*/ 62 w 64"/>
                <a:gd name="T11" fmla="*/ 436 h 436"/>
                <a:gd name="T12" fmla="*/ 64 w 64"/>
                <a:gd name="T13" fmla="*/ 436 h 436"/>
                <a:gd name="T14" fmla="*/ 59 w 64"/>
                <a:gd name="T15" fmla="*/ 399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9"/>
                  </a:lnTo>
                  <a:lnTo>
                    <a:pt x="62" y="436"/>
                  </a:lnTo>
                  <a:lnTo>
                    <a:pt x="64" y="436"/>
                  </a:lnTo>
                  <a:lnTo>
                    <a:pt x="59" y="399"/>
                  </a:lnTo>
                  <a:lnTo>
                    <a:pt x="6" y="30"/>
                  </a:lnTo>
                  <a:lnTo>
                    <a:pt x="2" y="0"/>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300"/>
            <p:cNvSpPr>
              <a:spLocks noEditPoints="1"/>
            </p:cNvSpPr>
            <p:nvPr userDrawn="1"/>
          </p:nvSpPr>
          <p:spPr bwMode="auto">
            <a:xfrm>
              <a:off x="8304213" y="512762"/>
              <a:ext cx="104775" cy="101600"/>
            </a:xfrm>
            <a:custGeom>
              <a:avLst/>
              <a:gdLst>
                <a:gd name="T0" fmla="*/ 0 w 35"/>
                <a:gd name="T1" fmla="*/ 14 h 34"/>
                <a:gd name="T2" fmla="*/ 3 w 35"/>
                <a:gd name="T3" fmla="*/ 26 h 34"/>
                <a:gd name="T4" fmla="*/ 14 w 35"/>
                <a:gd name="T5" fmla="*/ 20 h 34"/>
                <a:gd name="T6" fmla="*/ 0 w 35"/>
                <a:gd name="T7" fmla="*/ 14 h 34"/>
                <a:gd name="T8" fmla="*/ 15 w 35"/>
                <a:gd name="T9" fmla="*/ 0 h 34"/>
                <a:gd name="T10" fmla="*/ 7 w 35"/>
                <a:gd name="T11" fmla="*/ 3 h 34"/>
                <a:gd name="T12" fmla="*/ 1 w 35"/>
                <a:gd name="T13" fmla="*/ 13 h 34"/>
                <a:gd name="T14" fmla="*/ 15 w 35"/>
                <a:gd name="T15" fmla="*/ 20 h 34"/>
                <a:gd name="T16" fmla="*/ 18 w 35"/>
                <a:gd name="T17" fmla="*/ 18 h 34"/>
                <a:gd name="T18" fmla="*/ 18 w 35"/>
                <a:gd name="T19" fmla="*/ 19 h 34"/>
                <a:gd name="T20" fmla="*/ 15 w 35"/>
                <a:gd name="T21" fmla="*/ 20 h 34"/>
                <a:gd name="T22" fmla="*/ 22 w 35"/>
                <a:gd name="T23" fmla="*/ 24 h 34"/>
                <a:gd name="T24" fmla="*/ 15 w 35"/>
                <a:gd name="T25" fmla="*/ 0 h 34"/>
                <a:gd name="T26" fmla="*/ 17 w 35"/>
                <a:gd name="T27" fmla="*/ 0 h 34"/>
                <a:gd name="T28" fmla="*/ 15 w 35"/>
                <a:gd name="T29" fmla="*/ 0 h 34"/>
                <a:gd name="T30" fmla="*/ 23 w 35"/>
                <a:gd name="T31" fmla="*/ 25 h 34"/>
                <a:gd name="T32" fmla="*/ 15 w 35"/>
                <a:gd name="T33" fmla="*/ 21 h 34"/>
                <a:gd name="T34" fmla="*/ 3 w 35"/>
                <a:gd name="T35" fmla="*/ 27 h 34"/>
                <a:gd name="T36" fmla="*/ 4 w 35"/>
                <a:gd name="T37" fmla="*/ 27 h 34"/>
                <a:gd name="T38" fmla="*/ 17 w 35"/>
                <a:gd name="T39" fmla="*/ 34 h 34"/>
                <a:gd name="T40" fmla="*/ 28 w 35"/>
                <a:gd name="T41" fmla="*/ 31 h 34"/>
                <a:gd name="T42" fmla="*/ 35 w 35"/>
                <a:gd name="T43" fmla="*/ 17 h 34"/>
                <a:gd name="T44" fmla="*/ 22 w 35"/>
                <a:gd name="T45" fmla="*/ 18 h 34"/>
                <a:gd name="T46" fmla="*/ 21 w 35"/>
                <a:gd name="T47" fmla="*/ 17 h 34"/>
                <a:gd name="T48" fmla="*/ 35 w 35"/>
                <a:gd name="T49" fmla="*/ 16 h 34"/>
                <a:gd name="T50" fmla="*/ 31 w 35"/>
                <a:gd name="T51" fmla="*/ 7 h 34"/>
                <a:gd name="T52" fmla="*/ 17 w 35"/>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0" y="14"/>
                  </a:moveTo>
                  <a:cubicBezTo>
                    <a:pt x="0" y="18"/>
                    <a:pt x="0" y="22"/>
                    <a:pt x="3" y="26"/>
                  </a:cubicBezTo>
                  <a:cubicBezTo>
                    <a:pt x="14" y="20"/>
                    <a:pt x="14" y="20"/>
                    <a:pt x="14" y="20"/>
                  </a:cubicBezTo>
                  <a:cubicBezTo>
                    <a:pt x="0" y="14"/>
                    <a:pt x="0" y="14"/>
                    <a:pt x="0" y="14"/>
                  </a:cubicBezTo>
                  <a:moveTo>
                    <a:pt x="15" y="0"/>
                  </a:moveTo>
                  <a:cubicBezTo>
                    <a:pt x="12" y="0"/>
                    <a:pt x="9" y="1"/>
                    <a:pt x="7" y="3"/>
                  </a:cubicBezTo>
                  <a:cubicBezTo>
                    <a:pt x="4" y="6"/>
                    <a:pt x="1" y="9"/>
                    <a:pt x="1" y="13"/>
                  </a:cubicBezTo>
                  <a:cubicBezTo>
                    <a:pt x="15" y="20"/>
                    <a:pt x="15" y="20"/>
                    <a:pt x="15" y="20"/>
                  </a:cubicBezTo>
                  <a:cubicBezTo>
                    <a:pt x="18" y="18"/>
                    <a:pt x="18" y="18"/>
                    <a:pt x="18" y="18"/>
                  </a:cubicBezTo>
                  <a:cubicBezTo>
                    <a:pt x="18" y="19"/>
                    <a:pt x="18" y="19"/>
                    <a:pt x="18" y="19"/>
                  </a:cubicBezTo>
                  <a:cubicBezTo>
                    <a:pt x="15" y="20"/>
                    <a:pt x="15" y="20"/>
                    <a:pt x="15" y="20"/>
                  </a:cubicBezTo>
                  <a:cubicBezTo>
                    <a:pt x="22" y="24"/>
                    <a:pt x="22" y="24"/>
                    <a:pt x="22" y="24"/>
                  </a:cubicBezTo>
                  <a:cubicBezTo>
                    <a:pt x="15" y="0"/>
                    <a:pt x="15" y="0"/>
                    <a:pt x="15" y="0"/>
                  </a:cubicBezTo>
                  <a:moveTo>
                    <a:pt x="17" y="0"/>
                  </a:moveTo>
                  <a:cubicBezTo>
                    <a:pt x="17" y="0"/>
                    <a:pt x="16" y="0"/>
                    <a:pt x="15" y="0"/>
                  </a:cubicBezTo>
                  <a:cubicBezTo>
                    <a:pt x="23" y="25"/>
                    <a:pt x="23" y="25"/>
                    <a:pt x="23" y="25"/>
                  </a:cubicBezTo>
                  <a:cubicBezTo>
                    <a:pt x="15" y="21"/>
                    <a:pt x="15" y="21"/>
                    <a:pt x="15" y="21"/>
                  </a:cubicBezTo>
                  <a:cubicBezTo>
                    <a:pt x="3" y="27"/>
                    <a:pt x="3" y="27"/>
                    <a:pt x="3" y="27"/>
                  </a:cubicBezTo>
                  <a:cubicBezTo>
                    <a:pt x="3" y="27"/>
                    <a:pt x="3" y="27"/>
                    <a:pt x="4" y="27"/>
                  </a:cubicBezTo>
                  <a:cubicBezTo>
                    <a:pt x="7" y="32"/>
                    <a:pt x="12" y="34"/>
                    <a:pt x="17" y="34"/>
                  </a:cubicBezTo>
                  <a:cubicBezTo>
                    <a:pt x="21" y="34"/>
                    <a:pt x="25" y="33"/>
                    <a:pt x="28" y="31"/>
                  </a:cubicBezTo>
                  <a:cubicBezTo>
                    <a:pt x="32" y="27"/>
                    <a:pt x="35" y="22"/>
                    <a:pt x="35" y="17"/>
                  </a:cubicBezTo>
                  <a:cubicBezTo>
                    <a:pt x="22" y="18"/>
                    <a:pt x="22" y="18"/>
                    <a:pt x="22" y="18"/>
                  </a:cubicBezTo>
                  <a:cubicBezTo>
                    <a:pt x="21" y="17"/>
                    <a:pt x="21" y="17"/>
                    <a:pt x="21" y="17"/>
                  </a:cubicBezTo>
                  <a:cubicBezTo>
                    <a:pt x="35" y="16"/>
                    <a:pt x="35" y="16"/>
                    <a:pt x="35" y="16"/>
                  </a:cubicBezTo>
                  <a:cubicBezTo>
                    <a:pt x="34" y="13"/>
                    <a:pt x="33" y="9"/>
                    <a:pt x="31" y="7"/>
                  </a:cubicBezTo>
                  <a:cubicBezTo>
                    <a:pt x="28" y="2"/>
                    <a:pt x="23"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34"/>
            <p:cNvSpPr>
              <a:spLocks noEditPoints="1"/>
            </p:cNvSpPr>
            <p:nvPr userDrawn="1"/>
          </p:nvSpPr>
          <p:spPr bwMode="auto">
            <a:xfrm>
              <a:off x="9239250" y="423862"/>
              <a:ext cx="111125" cy="103188"/>
            </a:xfrm>
            <a:custGeom>
              <a:avLst/>
              <a:gdLst>
                <a:gd name="T0" fmla="*/ 22 w 37"/>
                <a:gd name="T1" fmla="*/ 12 h 35"/>
                <a:gd name="T2" fmla="*/ 16 w 37"/>
                <a:gd name="T3" fmla="*/ 15 h 35"/>
                <a:gd name="T4" fmla="*/ 1 w 37"/>
                <a:gd name="T5" fmla="*/ 17 h 35"/>
                <a:gd name="T6" fmla="*/ 2 w 37"/>
                <a:gd name="T7" fmla="*/ 24 h 35"/>
                <a:gd name="T8" fmla="*/ 24 w 37"/>
                <a:gd name="T9" fmla="*/ 18 h 35"/>
                <a:gd name="T10" fmla="*/ 22 w 37"/>
                <a:gd name="T11" fmla="*/ 12 h 35"/>
                <a:gd name="T12" fmla="*/ 30 w 37"/>
                <a:gd name="T13" fmla="*/ 6 h 35"/>
                <a:gd name="T14" fmla="*/ 22 w 37"/>
                <a:gd name="T15" fmla="*/ 11 h 35"/>
                <a:gd name="T16" fmla="*/ 25 w 37"/>
                <a:gd name="T17" fmla="*/ 19 h 35"/>
                <a:gd name="T18" fmla="*/ 2 w 37"/>
                <a:gd name="T19" fmla="*/ 25 h 35"/>
                <a:gd name="T20" fmla="*/ 4 w 37"/>
                <a:gd name="T21" fmla="*/ 28 h 35"/>
                <a:gd name="T22" fmla="*/ 18 w 37"/>
                <a:gd name="T23" fmla="*/ 35 h 35"/>
                <a:gd name="T24" fmla="*/ 28 w 37"/>
                <a:gd name="T25" fmla="*/ 31 h 35"/>
                <a:gd name="T26" fmla="*/ 32 w 37"/>
                <a:gd name="T27" fmla="*/ 7 h 35"/>
                <a:gd name="T28" fmla="*/ 30 w 37"/>
                <a:gd name="T29" fmla="*/ 6 h 35"/>
                <a:gd name="T30" fmla="*/ 17 w 37"/>
                <a:gd name="T31" fmla="*/ 0 h 35"/>
                <a:gd name="T32" fmla="*/ 8 w 37"/>
                <a:gd name="T33" fmla="*/ 4 h 35"/>
                <a:gd name="T34" fmla="*/ 1 w 37"/>
                <a:gd name="T35" fmla="*/ 16 h 35"/>
                <a:gd name="T36" fmla="*/ 16 w 37"/>
                <a:gd name="T37" fmla="*/ 15 h 35"/>
                <a:gd name="T38" fmla="*/ 21 w 37"/>
                <a:gd name="T39" fmla="*/ 11 h 35"/>
                <a:gd name="T40" fmla="*/ 17 w 37"/>
                <a:gd name="T41" fmla="*/ 0 h 35"/>
                <a:gd name="T42" fmla="*/ 18 w 37"/>
                <a:gd name="T43" fmla="*/ 0 h 35"/>
                <a:gd name="T44" fmla="*/ 18 w 37"/>
                <a:gd name="T45" fmla="*/ 0 h 35"/>
                <a:gd name="T46" fmla="*/ 22 w 37"/>
                <a:gd name="T47" fmla="*/ 11 h 35"/>
                <a:gd name="T48" fmla="*/ 30 w 37"/>
                <a:gd name="T49" fmla="*/ 5 h 35"/>
                <a:gd name="T50" fmla="*/ 18 w 37"/>
                <a:gd name="T5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5">
                  <a:moveTo>
                    <a:pt x="22" y="12"/>
                  </a:moveTo>
                  <a:cubicBezTo>
                    <a:pt x="16" y="15"/>
                    <a:pt x="16" y="15"/>
                    <a:pt x="16" y="15"/>
                  </a:cubicBezTo>
                  <a:cubicBezTo>
                    <a:pt x="1" y="17"/>
                    <a:pt x="1" y="17"/>
                    <a:pt x="1" y="17"/>
                  </a:cubicBezTo>
                  <a:cubicBezTo>
                    <a:pt x="0" y="19"/>
                    <a:pt x="1" y="22"/>
                    <a:pt x="2" y="24"/>
                  </a:cubicBezTo>
                  <a:cubicBezTo>
                    <a:pt x="24" y="18"/>
                    <a:pt x="24" y="18"/>
                    <a:pt x="24" y="18"/>
                  </a:cubicBezTo>
                  <a:cubicBezTo>
                    <a:pt x="22" y="12"/>
                    <a:pt x="22" y="12"/>
                    <a:pt x="22" y="12"/>
                  </a:cubicBezTo>
                  <a:moveTo>
                    <a:pt x="30" y="6"/>
                  </a:moveTo>
                  <a:cubicBezTo>
                    <a:pt x="22" y="11"/>
                    <a:pt x="22" y="11"/>
                    <a:pt x="22" y="11"/>
                  </a:cubicBezTo>
                  <a:cubicBezTo>
                    <a:pt x="25" y="19"/>
                    <a:pt x="25" y="19"/>
                    <a:pt x="25" y="19"/>
                  </a:cubicBezTo>
                  <a:cubicBezTo>
                    <a:pt x="2" y="25"/>
                    <a:pt x="2" y="25"/>
                    <a:pt x="2" y="25"/>
                  </a:cubicBezTo>
                  <a:cubicBezTo>
                    <a:pt x="3" y="26"/>
                    <a:pt x="3" y="27"/>
                    <a:pt x="4" y="28"/>
                  </a:cubicBezTo>
                  <a:cubicBezTo>
                    <a:pt x="7" y="32"/>
                    <a:pt x="13" y="35"/>
                    <a:pt x="18" y="35"/>
                  </a:cubicBezTo>
                  <a:cubicBezTo>
                    <a:pt x="21" y="35"/>
                    <a:pt x="25" y="34"/>
                    <a:pt x="28" y="31"/>
                  </a:cubicBezTo>
                  <a:cubicBezTo>
                    <a:pt x="36" y="26"/>
                    <a:pt x="37" y="15"/>
                    <a:pt x="32" y="7"/>
                  </a:cubicBezTo>
                  <a:cubicBezTo>
                    <a:pt x="31" y="7"/>
                    <a:pt x="31" y="6"/>
                    <a:pt x="30" y="6"/>
                  </a:cubicBezTo>
                  <a:moveTo>
                    <a:pt x="17" y="0"/>
                  </a:moveTo>
                  <a:cubicBezTo>
                    <a:pt x="14" y="1"/>
                    <a:pt x="10" y="2"/>
                    <a:pt x="8" y="4"/>
                  </a:cubicBezTo>
                  <a:cubicBezTo>
                    <a:pt x="3" y="7"/>
                    <a:pt x="1" y="12"/>
                    <a:pt x="1" y="16"/>
                  </a:cubicBezTo>
                  <a:cubicBezTo>
                    <a:pt x="16" y="15"/>
                    <a:pt x="16" y="15"/>
                    <a:pt x="16" y="15"/>
                  </a:cubicBezTo>
                  <a:cubicBezTo>
                    <a:pt x="21" y="11"/>
                    <a:pt x="21" y="11"/>
                    <a:pt x="21" y="11"/>
                  </a:cubicBezTo>
                  <a:cubicBezTo>
                    <a:pt x="17" y="0"/>
                    <a:pt x="17" y="0"/>
                    <a:pt x="17" y="0"/>
                  </a:cubicBezTo>
                  <a:moveTo>
                    <a:pt x="18" y="0"/>
                  </a:moveTo>
                  <a:cubicBezTo>
                    <a:pt x="18" y="0"/>
                    <a:pt x="18" y="0"/>
                    <a:pt x="18" y="0"/>
                  </a:cubicBezTo>
                  <a:cubicBezTo>
                    <a:pt x="22" y="11"/>
                    <a:pt x="22" y="11"/>
                    <a:pt x="22" y="11"/>
                  </a:cubicBezTo>
                  <a:cubicBezTo>
                    <a:pt x="30" y="5"/>
                    <a:pt x="30" y="5"/>
                    <a:pt x="30" y="5"/>
                  </a:cubicBezTo>
                  <a:cubicBezTo>
                    <a:pt x="26" y="2"/>
                    <a:pt x="22"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39"/>
            <p:cNvSpPr>
              <a:spLocks noEditPoints="1"/>
            </p:cNvSpPr>
            <p:nvPr userDrawn="1"/>
          </p:nvSpPr>
          <p:spPr bwMode="auto">
            <a:xfrm>
              <a:off x="7686675" y="828675"/>
              <a:ext cx="107950" cy="101600"/>
            </a:xfrm>
            <a:custGeom>
              <a:avLst/>
              <a:gdLst>
                <a:gd name="T0" fmla="*/ 35 w 36"/>
                <a:gd name="T1" fmla="*/ 13 h 34"/>
                <a:gd name="T2" fmla="*/ 19 w 36"/>
                <a:gd name="T3" fmla="*/ 21 h 34"/>
                <a:gd name="T4" fmla="*/ 36 w 36"/>
                <a:gd name="T5" fmla="*/ 17 h 34"/>
                <a:gd name="T6" fmla="*/ 35 w 36"/>
                <a:gd name="T7" fmla="*/ 13 h 34"/>
                <a:gd name="T8" fmla="*/ 5 w 36"/>
                <a:gd name="T9" fmla="*/ 6 h 34"/>
                <a:gd name="T10" fmla="*/ 5 w 36"/>
                <a:gd name="T11" fmla="*/ 27 h 34"/>
                <a:gd name="T12" fmla="*/ 19 w 36"/>
                <a:gd name="T13" fmla="*/ 34 h 34"/>
                <a:gd name="T14" fmla="*/ 29 w 36"/>
                <a:gd name="T15" fmla="*/ 31 h 34"/>
                <a:gd name="T16" fmla="*/ 36 w 36"/>
                <a:gd name="T17" fmla="*/ 17 h 34"/>
                <a:gd name="T18" fmla="*/ 17 w 36"/>
                <a:gd name="T19" fmla="*/ 22 h 34"/>
                <a:gd name="T20" fmla="*/ 17 w 36"/>
                <a:gd name="T21" fmla="*/ 22 h 34"/>
                <a:gd name="T22" fmla="*/ 17 w 36"/>
                <a:gd name="T23" fmla="*/ 22 h 34"/>
                <a:gd name="T24" fmla="*/ 16 w 36"/>
                <a:gd name="T25" fmla="*/ 22 h 34"/>
                <a:gd name="T26" fmla="*/ 16 w 36"/>
                <a:gd name="T27" fmla="*/ 22 h 34"/>
                <a:gd name="T28" fmla="*/ 5 w 36"/>
                <a:gd name="T29" fmla="*/ 6 h 34"/>
                <a:gd name="T30" fmla="*/ 22 w 36"/>
                <a:gd name="T31" fmla="*/ 0 h 34"/>
                <a:gd name="T32" fmla="*/ 17 w 36"/>
                <a:gd name="T33" fmla="*/ 21 h 34"/>
                <a:gd name="T34" fmla="*/ 35 w 36"/>
                <a:gd name="T35" fmla="*/ 12 h 34"/>
                <a:gd name="T36" fmla="*/ 32 w 36"/>
                <a:gd name="T37" fmla="*/ 7 h 34"/>
                <a:gd name="T38" fmla="*/ 22 w 36"/>
                <a:gd name="T39" fmla="*/ 0 h 34"/>
                <a:gd name="T40" fmla="*/ 18 w 36"/>
                <a:gd name="T41" fmla="*/ 0 h 34"/>
                <a:gd name="T42" fmla="*/ 8 w 36"/>
                <a:gd name="T43" fmla="*/ 3 h 34"/>
                <a:gd name="T44" fmla="*/ 6 w 36"/>
                <a:gd name="T45" fmla="*/ 5 h 34"/>
                <a:gd name="T46" fmla="*/ 16 w 36"/>
                <a:gd name="T47" fmla="*/ 21 h 34"/>
                <a:gd name="T48" fmla="*/ 21 w 36"/>
                <a:gd name="T49" fmla="*/ 0 h 34"/>
                <a:gd name="T50" fmla="*/ 18 w 36"/>
                <a:gd name="T5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5" y="13"/>
                  </a:moveTo>
                  <a:cubicBezTo>
                    <a:pt x="19" y="21"/>
                    <a:pt x="19" y="21"/>
                    <a:pt x="19" y="21"/>
                  </a:cubicBezTo>
                  <a:cubicBezTo>
                    <a:pt x="36" y="17"/>
                    <a:pt x="36" y="17"/>
                    <a:pt x="36" y="17"/>
                  </a:cubicBezTo>
                  <a:cubicBezTo>
                    <a:pt x="36" y="15"/>
                    <a:pt x="36" y="14"/>
                    <a:pt x="35" y="13"/>
                  </a:cubicBezTo>
                  <a:moveTo>
                    <a:pt x="5" y="6"/>
                  </a:moveTo>
                  <a:cubicBezTo>
                    <a:pt x="0" y="12"/>
                    <a:pt x="0" y="21"/>
                    <a:pt x="5" y="27"/>
                  </a:cubicBezTo>
                  <a:cubicBezTo>
                    <a:pt x="8" y="32"/>
                    <a:pt x="13" y="34"/>
                    <a:pt x="19" y="34"/>
                  </a:cubicBezTo>
                  <a:cubicBezTo>
                    <a:pt x="22" y="34"/>
                    <a:pt x="26" y="33"/>
                    <a:pt x="29" y="31"/>
                  </a:cubicBezTo>
                  <a:cubicBezTo>
                    <a:pt x="33" y="27"/>
                    <a:pt x="36" y="22"/>
                    <a:pt x="36" y="17"/>
                  </a:cubicBezTo>
                  <a:cubicBezTo>
                    <a:pt x="17" y="22"/>
                    <a:pt x="17" y="22"/>
                    <a:pt x="17" y="22"/>
                  </a:cubicBezTo>
                  <a:cubicBezTo>
                    <a:pt x="17" y="22"/>
                    <a:pt x="17" y="22"/>
                    <a:pt x="17" y="22"/>
                  </a:cubicBezTo>
                  <a:cubicBezTo>
                    <a:pt x="17" y="22"/>
                    <a:pt x="17" y="22"/>
                    <a:pt x="17" y="22"/>
                  </a:cubicBezTo>
                  <a:cubicBezTo>
                    <a:pt x="16" y="22"/>
                    <a:pt x="16" y="22"/>
                    <a:pt x="16" y="22"/>
                  </a:cubicBezTo>
                  <a:cubicBezTo>
                    <a:pt x="16" y="22"/>
                    <a:pt x="16" y="22"/>
                    <a:pt x="16" y="22"/>
                  </a:cubicBezTo>
                  <a:cubicBezTo>
                    <a:pt x="5" y="6"/>
                    <a:pt x="5" y="6"/>
                    <a:pt x="5" y="6"/>
                  </a:cubicBezTo>
                  <a:moveTo>
                    <a:pt x="22" y="0"/>
                  </a:moveTo>
                  <a:cubicBezTo>
                    <a:pt x="17" y="21"/>
                    <a:pt x="17" y="21"/>
                    <a:pt x="17" y="21"/>
                  </a:cubicBezTo>
                  <a:cubicBezTo>
                    <a:pt x="35" y="12"/>
                    <a:pt x="35" y="12"/>
                    <a:pt x="35" y="12"/>
                  </a:cubicBezTo>
                  <a:cubicBezTo>
                    <a:pt x="34" y="10"/>
                    <a:pt x="34" y="8"/>
                    <a:pt x="32" y="7"/>
                  </a:cubicBezTo>
                  <a:cubicBezTo>
                    <a:pt x="30" y="3"/>
                    <a:pt x="26" y="1"/>
                    <a:pt x="22" y="0"/>
                  </a:cubicBezTo>
                  <a:moveTo>
                    <a:pt x="18" y="0"/>
                  </a:moveTo>
                  <a:cubicBezTo>
                    <a:pt x="15" y="0"/>
                    <a:pt x="11" y="1"/>
                    <a:pt x="8" y="3"/>
                  </a:cubicBezTo>
                  <a:cubicBezTo>
                    <a:pt x="7" y="4"/>
                    <a:pt x="6" y="4"/>
                    <a:pt x="6" y="5"/>
                  </a:cubicBezTo>
                  <a:cubicBezTo>
                    <a:pt x="16" y="21"/>
                    <a:pt x="16" y="21"/>
                    <a:pt x="16" y="21"/>
                  </a:cubicBezTo>
                  <a:cubicBezTo>
                    <a:pt x="21" y="0"/>
                    <a:pt x="21" y="0"/>
                    <a:pt x="21" y="0"/>
                  </a:cubicBezTo>
                  <a:cubicBezTo>
                    <a:pt x="20" y="0"/>
                    <a:pt x="19" y="0"/>
                    <a:pt x="1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58"/>
            <p:cNvSpPr>
              <a:spLocks/>
            </p:cNvSpPr>
            <p:nvPr userDrawn="1"/>
          </p:nvSpPr>
          <p:spPr bwMode="auto">
            <a:xfrm>
              <a:off x="7107238" y="-919163"/>
              <a:ext cx="3054350" cy="1814513"/>
            </a:xfrm>
            <a:custGeom>
              <a:avLst/>
              <a:gdLst>
                <a:gd name="T0" fmla="*/ 1900 w 1924"/>
                <a:gd name="T1" fmla="*/ 12 h 1143"/>
                <a:gd name="T2" fmla="*/ 1759 w 1924"/>
                <a:gd name="T3" fmla="*/ 85 h 1143"/>
                <a:gd name="T4" fmla="*/ 1200 w 1924"/>
                <a:gd name="T5" fmla="*/ 370 h 1143"/>
                <a:gd name="T6" fmla="*/ 1196 w 1924"/>
                <a:gd name="T7" fmla="*/ 372 h 1143"/>
                <a:gd name="T8" fmla="*/ 1194 w 1924"/>
                <a:gd name="T9" fmla="*/ 374 h 1143"/>
                <a:gd name="T10" fmla="*/ 1187 w 1924"/>
                <a:gd name="T11" fmla="*/ 378 h 1143"/>
                <a:gd name="T12" fmla="*/ 1187 w 1924"/>
                <a:gd name="T13" fmla="*/ 378 h 1143"/>
                <a:gd name="T14" fmla="*/ 645 w 1924"/>
                <a:gd name="T15" fmla="*/ 457 h 1143"/>
                <a:gd name="T16" fmla="*/ 536 w 1924"/>
                <a:gd name="T17" fmla="*/ 472 h 1143"/>
                <a:gd name="T18" fmla="*/ 36 w 1924"/>
                <a:gd name="T19" fmla="*/ 545 h 1143"/>
                <a:gd name="T20" fmla="*/ 0 w 1924"/>
                <a:gd name="T21" fmla="*/ 551 h 1143"/>
                <a:gd name="T22" fmla="*/ 19 w 1924"/>
                <a:gd name="T23" fmla="*/ 577 h 1143"/>
                <a:gd name="T24" fmla="*/ 395 w 1924"/>
                <a:gd name="T25" fmla="*/ 1143 h 1143"/>
                <a:gd name="T26" fmla="*/ 397 w 1924"/>
                <a:gd name="T27" fmla="*/ 1143 h 1143"/>
                <a:gd name="T28" fmla="*/ 401 w 1924"/>
                <a:gd name="T29" fmla="*/ 1141 h 1143"/>
                <a:gd name="T30" fmla="*/ 760 w 1924"/>
                <a:gd name="T31" fmla="*/ 953 h 1143"/>
                <a:gd name="T32" fmla="*/ 782 w 1924"/>
                <a:gd name="T33" fmla="*/ 940 h 1143"/>
                <a:gd name="T34" fmla="*/ 788 w 1924"/>
                <a:gd name="T35" fmla="*/ 936 h 1143"/>
                <a:gd name="T36" fmla="*/ 781 w 1924"/>
                <a:gd name="T37" fmla="*/ 940 h 1143"/>
                <a:gd name="T38" fmla="*/ 431 w 1924"/>
                <a:gd name="T39" fmla="*/ 1124 h 1143"/>
                <a:gd name="T40" fmla="*/ 397 w 1924"/>
                <a:gd name="T41" fmla="*/ 1143 h 1143"/>
                <a:gd name="T42" fmla="*/ 376 w 1924"/>
                <a:gd name="T43" fmla="*/ 1111 h 1143"/>
                <a:gd name="T44" fmla="*/ 2 w 1924"/>
                <a:gd name="T45" fmla="*/ 553 h 1143"/>
                <a:gd name="T46" fmla="*/ 4 w 1924"/>
                <a:gd name="T47" fmla="*/ 551 h 1143"/>
                <a:gd name="T48" fmla="*/ 534 w 1924"/>
                <a:gd name="T49" fmla="*/ 474 h 1143"/>
                <a:gd name="T50" fmla="*/ 645 w 1924"/>
                <a:gd name="T51" fmla="*/ 457 h 1143"/>
                <a:gd name="T52" fmla="*/ 1157 w 1924"/>
                <a:gd name="T53" fmla="*/ 384 h 1143"/>
                <a:gd name="T54" fmla="*/ 1187 w 1924"/>
                <a:gd name="T55" fmla="*/ 378 h 1143"/>
                <a:gd name="T56" fmla="*/ 1192 w 1924"/>
                <a:gd name="T57" fmla="*/ 376 h 1143"/>
                <a:gd name="T58" fmla="*/ 1196 w 1924"/>
                <a:gd name="T59" fmla="*/ 374 h 1143"/>
                <a:gd name="T60" fmla="*/ 1219 w 1924"/>
                <a:gd name="T61" fmla="*/ 363 h 1143"/>
                <a:gd name="T62" fmla="*/ 1760 w 1924"/>
                <a:gd name="T63" fmla="*/ 85 h 1143"/>
                <a:gd name="T64" fmla="*/ 1924 w 1924"/>
                <a:gd name="T65" fmla="*/ 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3">
                  <a:moveTo>
                    <a:pt x="1924" y="0"/>
                  </a:moveTo>
                  <a:lnTo>
                    <a:pt x="1900" y="12"/>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2"/>
                  </a:lnTo>
                  <a:lnTo>
                    <a:pt x="645" y="457"/>
                  </a:lnTo>
                  <a:lnTo>
                    <a:pt x="645" y="457"/>
                  </a:lnTo>
                  <a:lnTo>
                    <a:pt x="536" y="472"/>
                  </a:lnTo>
                  <a:lnTo>
                    <a:pt x="534" y="472"/>
                  </a:lnTo>
                  <a:lnTo>
                    <a:pt x="36" y="545"/>
                  </a:lnTo>
                  <a:lnTo>
                    <a:pt x="2" y="551"/>
                  </a:lnTo>
                  <a:lnTo>
                    <a:pt x="0" y="551"/>
                  </a:lnTo>
                  <a:lnTo>
                    <a:pt x="0" y="551"/>
                  </a:lnTo>
                  <a:lnTo>
                    <a:pt x="19" y="577"/>
                  </a:lnTo>
                  <a:lnTo>
                    <a:pt x="374" y="1112"/>
                  </a:lnTo>
                  <a:lnTo>
                    <a:pt x="395" y="1143"/>
                  </a:lnTo>
                  <a:lnTo>
                    <a:pt x="397" y="1143"/>
                  </a:lnTo>
                  <a:lnTo>
                    <a:pt x="397" y="1143"/>
                  </a:lnTo>
                  <a:lnTo>
                    <a:pt x="397" y="1143"/>
                  </a:lnTo>
                  <a:lnTo>
                    <a:pt x="401" y="1141"/>
                  </a:lnTo>
                  <a:lnTo>
                    <a:pt x="431" y="1126"/>
                  </a:lnTo>
                  <a:lnTo>
                    <a:pt x="760" y="953"/>
                  </a:lnTo>
                  <a:lnTo>
                    <a:pt x="782" y="942"/>
                  </a:lnTo>
                  <a:lnTo>
                    <a:pt x="782" y="940"/>
                  </a:lnTo>
                  <a:lnTo>
                    <a:pt x="788" y="938"/>
                  </a:lnTo>
                  <a:lnTo>
                    <a:pt x="788" y="936"/>
                  </a:lnTo>
                  <a:lnTo>
                    <a:pt x="782" y="940"/>
                  </a:lnTo>
                  <a:lnTo>
                    <a:pt x="781" y="940"/>
                  </a:lnTo>
                  <a:lnTo>
                    <a:pt x="760" y="951"/>
                  </a:lnTo>
                  <a:lnTo>
                    <a:pt x="431" y="1124"/>
                  </a:lnTo>
                  <a:lnTo>
                    <a:pt x="397" y="1141"/>
                  </a:lnTo>
                  <a:lnTo>
                    <a:pt x="397" y="1143"/>
                  </a:lnTo>
                  <a:lnTo>
                    <a:pt x="395" y="1141"/>
                  </a:lnTo>
                  <a:lnTo>
                    <a:pt x="376" y="1111"/>
                  </a:lnTo>
                  <a:lnTo>
                    <a:pt x="19" y="577"/>
                  </a:lnTo>
                  <a:lnTo>
                    <a:pt x="2" y="553"/>
                  </a:lnTo>
                  <a:lnTo>
                    <a:pt x="2" y="551"/>
                  </a:lnTo>
                  <a:lnTo>
                    <a:pt x="4" y="551"/>
                  </a:lnTo>
                  <a:lnTo>
                    <a:pt x="36" y="547"/>
                  </a:lnTo>
                  <a:lnTo>
                    <a:pt x="534" y="474"/>
                  </a:lnTo>
                  <a:lnTo>
                    <a:pt x="536" y="474"/>
                  </a:lnTo>
                  <a:lnTo>
                    <a:pt x="645" y="457"/>
                  </a:lnTo>
                  <a:lnTo>
                    <a:pt x="647" y="457"/>
                  </a:lnTo>
                  <a:lnTo>
                    <a:pt x="1157" y="384"/>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4"/>
                  </a:lnTo>
                  <a:lnTo>
                    <a:pt x="1924" y="2"/>
                  </a:lnTo>
                  <a:lnTo>
                    <a:pt x="1924"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59"/>
            <p:cNvSpPr>
              <a:spLocks/>
            </p:cNvSpPr>
            <p:nvPr userDrawn="1"/>
          </p:nvSpPr>
          <p:spPr bwMode="auto">
            <a:xfrm>
              <a:off x="7107238" y="-919163"/>
              <a:ext cx="3054350" cy="1814513"/>
            </a:xfrm>
            <a:custGeom>
              <a:avLst/>
              <a:gdLst>
                <a:gd name="T0" fmla="*/ 1900 w 1924"/>
                <a:gd name="T1" fmla="*/ 12 h 1143"/>
                <a:gd name="T2" fmla="*/ 1759 w 1924"/>
                <a:gd name="T3" fmla="*/ 85 h 1143"/>
                <a:gd name="T4" fmla="*/ 1200 w 1924"/>
                <a:gd name="T5" fmla="*/ 370 h 1143"/>
                <a:gd name="T6" fmla="*/ 1196 w 1924"/>
                <a:gd name="T7" fmla="*/ 372 h 1143"/>
                <a:gd name="T8" fmla="*/ 1194 w 1924"/>
                <a:gd name="T9" fmla="*/ 374 h 1143"/>
                <a:gd name="T10" fmla="*/ 1187 w 1924"/>
                <a:gd name="T11" fmla="*/ 378 h 1143"/>
                <a:gd name="T12" fmla="*/ 1187 w 1924"/>
                <a:gd name="T13" fmla="*/ 378 h 1143"/>
                <a:gd name="T14" fmla="*/ 645 w 1924"/>
                <a:gd name="T15" fmla="*/ 457 h 1143"/>
                <a:gd name="T16" fmla="*/ 536 w 1924"/>
                <a:gd name="T17" fmla="*/ 472 h 1143"/>
                <a:gd name="T18" fmla="*/ 36 w 1924"/>
                <a:gd name="T19" fmla="*/ 545 h 1143"/>
                <a:gd name="T20" fmla="*/ 0 w 1924"/>
                <a:gd name="T21" fmla="*/ 551 h 1143"/>
                <a:gd name="T22" fmla="*/ 19 w 1924"/>
                <a:gd name="T23" fmla="*/ 577 h 1143"/>
                <a:gd name="T24" fmla="*/ 395 w 1924"/>
                <a:gd name="T25" fmla="*/ 1143 h 1143"/>
                <a:gd name="T26" fmla="*/ 397 w 1924"/>
                <a:gd name="T27" fmla="*/ 1143 h 1143"/>
                <a:gd name="T28" fmla="*/ 401 w 1924"/>
                <a:gd name="T29" fmla="*/ 1141 h 1143"/>
                <a:gd name="T30" fmla="*/ 760 w 1924"/>
                <a:gd name="T31" fmla="*/ 953 h 1143"/>
                <a:gd name="T32" fmla="*/ 782 w 1924"/>
                <a:gd name="T33" fmla="*/ 940 h 1143"/>
                <a:gd name="T34" fmla="*/ 788 w 1924"/>
                <a:gd name="T35" fmla="*/ 936 h 1143"/>
                <a:gd name="T36" fmla="*/ 781 w 1924"/>
                <a:gd name="T37" fmla="*/ 940 h 1143"/>
                <a:gd name="T38" fmla="*/ 431 w 1924"/>
                <a:gd name="T39" fmla="*/ 1124 h 1143"/>
                <a:gd name="T40" fmla="*/ 397 w 1924"/>
                <a:gd name="T41" fmla="*/ 1143 h 1143"/>
                <a:gd name="T42" fmla="*/ 376 w 1924"/>
                <a:gd name="T43" fmla="*/ 1111 h 1143"/>
                <a:gd name="T44" fmla="*/ 2 w 1924"/>
                <a:gd name="T45" fmla="*/ 553 h 1143"/>
                <a:gd name="T46" fmla="*/ 4 w 1924"/>
                <a:gd name="T47" fmla="*/ 551 h 1143"/>
                <a:gd name="T48" fmla="*/ 534 w 1924"/>
                <a:gd name="T49" fmla="*/ 474 h 1143"/>
                <a:gd name="T50" fmla="*/ 645 w 1924"/>
                <a:gd name="T51" fmla="*/ 457 h 1143"/>
                <a:gd name="T52" fmla="*/ 1157 w 1924"/>
                <a:gd name="T53" fmla="*/ 384 h 1143"/>
                <a:gd name="T54" fmla="*/ 1187 w 1924"/>
                <a:gd name="T55" fmla="*/ 378 h 1143"/>
                <a:gd name="T56" fmla="*/ 1192 w 1924"/>
                <a:gd name="T57" fmla="*/ 376 h 1143"/>
                <a:gd name="T58" fmla="*/ 1196 w 1924"/>
                <a:gd name="T59" fmla="*/ 374 h 1143"/>
                <a:gd name="T60" fmla="*/ 1219 w 1924"/>
                <a:gd name="T61" fmla="*/ 363 h 1143"/>
                <a:gd name="T62" fmla="*/ 1760 w 1924"/>
                <a:gd name="T63" fmla="*/ 85 h 1143"/>
                <a:gd name="T64" fmla="*/ 1924 w 1924"/>
                <a:gd name="T65" fmla="*/ 2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4" h="1143">
                  <a:moveTo>
                    <a:pt x="1924" y="0"/>
                  </a:moveTo>
                  <a:lnTo>
                    <a:pt x="1900" y="12"/>
                  </a:lnTo>
                  <a:lnTo>
                    <a:pt x="1760" y="85"/>
                  </a:lnTo>
                  <a:lnTo>
                    <a:pt x="1759" y="85"/>
                  </a:lnTo>
                  <a:lnTo>
                    <a:pt x="1217" y="361"/>
                  </a:lnTo>
                  <a:lnTo>
                    <a:pt x="1200" y="370"/>
                  </a:lnTo>
                  <a:lnTo>
                    <a:pt x="1198" y="372"/>
                  </a:lnTo>
                  <a:lnTo>
                    <a:pt x="1196" y="372"/>
                  </a:lnTo>
                  <a:lnTo>
                    <a:pt x="1196" y="372"/>
                  </a:lnTo>
                  <a:lnTo>
                    <a:pt x="1194" y="374"/>
                  </a:lnTo>
                  <a:lnTo>
                    <a:pt x="1192" y="374"/>
                  </a:lnTo>
                  <a:lnTo>
                    <a:pt x="1187" y="378"/>
                  </a:lnTo>
                  <a:lnTo>
                    <a:pt x="1187" y="378"/>
                  </a:lnTo>
                  <a:lnTo>
                    <a:pt x="1187" y="378"/>
                  </a:lnTo>
                  <a:lnTo>
                    <a:pt x="1157" y="382"/>
                  </a:lnTo>
                  <a:lnTo>
                    <a:pt x="645" y="457"/>
                  </a:lnTo>
                  <a:lnTo>
                    <a:pt x="645" y="457"/>
                  </a:lnTo>
                  <a:lnTo>
                    <a:pt x="536" y="472"/>
                  </a:lnTo>
                  <a:lnTo>
                    <a:pt x="534" y="472"/>
                  </a:lnTo>
                  <a:lnTo>
                    <a:pt x="36" y="545"/>
                  </a:lnTo>
                  <a:lnTo>
                    <a:pt x="2" y="551"/>
                  </a:lnTo>
                  <a:lnTo>
                    <a:pt x="0" y="551"/>
                  </a:lnTo>
                  <a:lnTo>
                    <a:pt x="0" y="551"/>
                  </a:lnTo>
                  <a:lnTo>
                    <a:pt x="19" y="577"/>
                  </a:lnTo>
                  <a:lnTo>
                    <a:pt x="374" y="1112"/>
                  </a:lnTo>
                  <a:lnTo>
                    <a:pt x="395" y="1143"/>
                  </a:lnTo>
                  <a:lnTo>
                    <a:pt x="397" y="1143"/>
                  </a:lnTo>
                  <a:lnTo>
                    <a:pt x="397" y="1143"/>
                  </a:lnTo>
                  <a:lnTo>
                    <a:pt x="397" y="1143"/>
                  </a:lnTo>
                  <a:lnTo>
                    <a:pt x="401" y="1141"/>
                  </a:lnTo>
                  <a:lnTo>
                    <a:pt x="431" y="1126"/>
                  </a:lnTo>
                  <a:lnTo>
                    <a:pt x="760" y="953"/>
                  </a:lnTo>
                  <a:lnTo>
                    <a:pt x="782" y="942"/>
                  </a:lnTo>
                  <a:lnTo>
                    <a:pt x="782" y="940"/>
                  </a:lnTo>
                  <a:lnTo>
                    <a:pt x="788" y="938"/>
                  </a:lnTo>
                  <a:lnTo>
                    <a:pt x="788" y="936"/>
                  </a:lnTo>
                  <a:lnTo>
                    <a:pt x="782" y="940"/>
                  </a:lnTo>
                  <a:lnTo>
                    <a:pt x="781" y="940"/>
                  </a:lnTo>
                  <a:lnTo>
                    <a:pt x="760" y="951"/>
                  </a:lnTo>
                  <a:lnTo>
                    <a:pt x="431" y="1124"/>
                  </a:lnTo>
                  <a:lnTo>
                    <a:pt x="397" y="1141"/>
                  </a:lnTo>
                  <a:lnTo>
                    <a:pt x="397" y="1143"/>
                  </a:lnTo>
                  <a:lnTo>
                    <a:pt x="395" y="1141"/>
                  </a:lnTo>
                  <a:lnTo>
                    <a:pt x="376" y="1111"/>
                  </a:lnTo>
                  <a:lnTo>
                    <a:pt x="19" y="577"/>
                  </a:lnTo>
                  <a:lnTo>
                    <a:pt x="2" y="553"/>
                  </a:lnTo>
                  <a:lnTo>
                    <a:pt x="2" y="551"/>
                  </a:lnTo>
                  <a:lnTo>
                    <a:pt x="4" y="551"/>
                  </a:lnTo>
                  <a:lnTo>
                    <a:pt x="36" y="547"/>
                  </a:lnTo>
                  <a:lnTo>
                    <a:pt x="534" y="474"/>
                  </a:lnTo>
                  <a:lnTo>
                    <a:pt x="536" y="474"/>
                  </a:lnTo>
                  <a:lnTo>
                    <a:pt x="645" y="457"/>
                  </a:lnTo>
                  <a:lnTo>
                    <a:pt x="647" y="457"/>
                  </a:lnTo>
                  <a:lnTo>
                    <a:pt x="1157" y="384"/>
                  </a:lnTo>
                  <a:lnTo>
                    <a:pt x="1185" y="378"/>
                  </a:lnTo>
                  <a:lnTo>
                    <a:pt x="1187" y="378"/>
                  </a:lnTo>
                  <a:lnTo>
                    <a:pt x="1187" y="378"/>
                  </a:lnTo>
                  <a:lnTo>
                    <a:pt x="1192" y="376"/>
                  </a:lnTo>
                  <a:lnTo>
                    <a:pt x="1194" y="374"/>
                  </a:lnTo>
                  <a:lnTo>
                    <a:pt x="1196" y="374"/>
                  </a:lnTo>
                  <a:lnTo>
                    <a:pt x="1198" y="372"/>
                  </a:lnTo>
                  <a:lnTo>
                    <a:pt x="1219" y="363"/>
                  </a:lnTo>
                  <a:lnTo>
                    <a:pt x="1759" y="85"/>
                  </a:lnTo>
                  <a:lnTo>
                    <a:pt x="1760" y="85"/>
                  </a:lnTo>
                  <a:lnTo>
                    <a:pt x="1902" y="14"/>
                  </a:lnTo>
                  <a:lnTo>
                    <a:pt x="1924" y="2"/>
                  </a:lnTo>
                  <a:lnTo>
                    <a:pt x="1924"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60"/>
            <p:cNvSpPr>
              <a:spLocks noEditPoints="1"/>
            </p:cNvSpPr>
            <p:nvPr userDrawn="1"/>
          </p:nvSpPr>
          <p:spPr bwMode="auto">
            <a:xfrm>
              <a:off x="8367713" y="-1262063"/>
              <a:ext cx="2660650" cy="1828800"/>
            </a:xfrm>
            <a:custGeom>
              <a:avLst/>
              <a:gdLst>
                <a:gd name="T0" fmla="*/ 1615 w 1676"/>
                <a:gd name="T1" fmla="*/ 455 h 1152"/>
                <a:gd name="T2" fmla="*/ 1617 w 1676"/>
                <a:gd name="T3" fmla="*/ 453 h 1152"/>
                <a:gd name="T4" fmla="*/ 1130 w 1676"/>
                <a:gd name="T5" fmla="*/ 216 h 1152"/>
                <a:gd name="T6" fmla="*/ 1132 w 1676"/>
                <a:gd name="T7" fmla="*/ 243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3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8 h 1152"/>
                <a:gd name="T56" fmla="*/ 837 w 1676"/>
                <a:gd name="T57" fmla="*/ 4 h 1152"/>
                <a:gd name="T58" fmla="*/ 850 w 1676"/>
                <a:gd name="T59" fmla="*/ 15 h 1152"/>
                <a:gd name="T60" fmla="*/ 1117 w 1676"/>
                <a:gd name="T61" fmla="*/ 209 h 1152"/>
                <a:gd name="T62" fmla="*/ 1645 w 1676"/>
                <a:gd name="T63" fmla="*/ 13 h 1152"/>
                <a:gd name="T64" fmla="*/ 1674 w 1676"/>
                <a:gd name="T65" fmla="*/ 8 h 1152"/>
                <a:gd name="T66" fmla="*/ 1670 w 1676"/>
                <a:gd name="T67" fmla="*/ 27 h 1152"/>
                <a:gd name="T68" fmla="*/ 1615 w 1676"/>
                <a:gd name="T69" fmla="*/ 453 h 1152"/>
                <a:gd name="T70" fmla="*/ 1619 w 1676"/>
                <a:gd name="T71" fmla="*/ 436 h 1152"/>
                <a:gd name="T72" fmla="*/ 1674 w 1676"/>
                <a:gd name="T73" fmla="*/ 8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close/>
                  <a:moveTo>
                    <a:pt x="1130" y="216"/>
                  </a:moveTo>
                  <a:lnTo>
                    <a:pt x="1130" y="216"/>
                  </a:lnTo>
                  <a:lnTo>
                    <a:pt x="1130" y="218"/>
                  </a:lnTo>
                  <a:lnTo>
                    <a:pt x="1132" y="243"/>
                  </a:lnTo>
                  <a:lnTo>
                    <a:pt x="1158" y="647"/>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7"/>
                  </a:lnTo>
                  <a:lnTo>
                    <a:pt x="1134" y="243"/>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30"/>
                  </a:lnTo>
                  <a:lnTo>
                    <a:pt x="1130" y="216"/>
                  </a:lnTo>
                  <a:close/>
                  <a:moveTo>
                    <a:pt x="1676" y="0"/>
                  </a:moveTo>
                  <a:lnTo>
                    <a:pt x="1674" y="2"/>
                  </a:lnTo>
                  <a:lnTo>
                    <a:pt x="1645" y="12"/>
                  </a:lnTo>
                  <a:lnTo>
                    <a:pt x="1160" y="192"/>
                  </a:lnTo>
                  <a:lnTo>
                    <a:pt x="1117" y="207"/>
                  </a:lnTo>
                  <a:lnTo>
                    <a:pt x="1104" y="198"/>
                  </a:lnTo>
                  <a:lnTo>
                    <a:pt x="852" y="15"/>
                  </a:lnTo>
                  <a:lnTo>
                    <a:pt x="837" y="4"/>
                  </a:lnTo>
                  <a:lnTo>
                    <a:pt x="837" y="6"/>
                  </a:lnTo>
                  <a:lnTo>
                    <a:pt x="850" y="15"/>
                  </a:lnTo>
                  <a:lnTo>
                    <a:pt x="1104" y="199"/>
                  </a:lnTo>
                  <a:lnTo>
                    <a:pt x="1117" y="209"/>
                  </a:lnTo>
                  <a:lnTo>
                    <a:pt x="1160" y="194"/>
                  </a:lnTo>
                  <a:lnTo>
                    <a:pt x="1645" y="13"/>
                  </a:lnTo>
                  <a:lnTo>
                    <a:pt x="1674" y="2"/>
                  </a:lnTo>
                  <a:lnTo>
                    <a:pt x="1674" y="8"/>
                  </a:lnTo>
                  <a:lnTo>
                    <a:pt x="1672" y="10"/>
                  </a:lnTo>
                  <a:lnTo>
                    <a:pt x="1670" y="27"/>
                  </a:lnTo>
                  <a:lnTo>
                    <a:pt x="1619" y="436"/>
                  </a:lnTo>
                  <a:lnTo>
                    <a:pt x="1615" y="453"/>
                  </a:lnTo>
                  <a:lnTo>
                    <a:pt x="1617" y="451"/>
                  </a:lnTo>
                  <a:lnTo>
                    <a:pt x="1619" y="436"/>
                  </a:lnTo>
                  <a:lnTo>
                    <a:pt x="1672" y="27"/>
                  </a:lnTo>
                  <a:lnTo>
                    <a:pt x="1674" y="8"/>
                  </a:lnTo>
                  <a:lnTo>
                    <a:pt x="1674" y="6"/>
                  </a:lnTo>
                  <a:lnTo>
                    <a:pt x="1676" y="2"/>
                  </a:lnTo>
                  <a:lnTo>
                    <a:pt x="1674" y="2"/>
                  </a:lnTo>
                  <a:lnTo>
                    <a:pt x="1674" y="0"/>
                  </a:lnTo>
                  <a:lnTo>
                    <a:pt x="1676" y="0"/>
                  </a:lnTo>
                  <a:lnTo>
                    <a:pt x="1676"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61"/>
            <p:cNvSpPr>
              <a:spLocks noEditPoints="1"/>
            </p:cNvSpPr>
            <p:nvPr userDrawn="1"/>
          </p:nvSpPr>
          <p:spPr bwMode="auto">
            <a:xfrm>
              <a:off x="8367713" y="-1262063"/>
              <a:ext cx="2660650" cy="1828800"/>
            </a:xfrm>
            <a:custGeom>
              <a:avLst/>
              <a:gdLst>
                <a:gd name="T0" fmla="*/ 1615 w 1676"/>
                <a:gd name="T1" fmla="*/ 455 h 1152"/>
                <a:gd name="T2" fmla="*/ 1617 w 1676"/>
                <a:gd name="T3" fmla="*/ 453 h 1152"/>
                <a:gd name="T4" fmla="*/ 1130 w 1676"/>
                <a:gd name="T5" fmla="*/ 216 h 1152"/>
                <a:gd name="T6" fmla="*/ 1132 w 1676"/>
                <a:gd name="T7" fmla="*/ 243 h 1152"/>
                <a:gd name="T8" fmla="*/ 1160 w 1676"/>
                <a:gd name="T9" fmla="*/ 684 h 1152"/>
                <a:gd name="T10" fmla="*/ 1160 w 1676"/>
                <a:gd name="T11" fmla="*/ 686 h 1152"/>
                <a:gd name="T12" fmla="*/ 605 w 1676"/>
                <a:gd name="T13" fmla="*/ 1071 h 1152"/>
                <a:gd name="T14" fmla="*/ 588 w 1676"/>
                <a:gd name="T15" fmla="*/ 1082 h 1152"/>
                <a:gd name="T16" fmla="*/ 551 w 1676"/>
                <a:gd name="T17" fmla="*/ 1092 h 1152"/>
                <a:gd name="T18" fmla="*/ 0 w 1676"/>
                <a:gd name="T19" fmla="*/ 1150 h 1152"/>
                <a:gd name="T20" fmla="*/ 26 w 1676"/>
                <a:gd name="T21" fmla="*/ 1150 h 1152"/>
                <a:gd name="T22" fmla="*/ 579 w 1676"/>
                <a:gd name="T23" fmla="*/ 1090 h 1152"/>
                <a:gd name="T24" fmla="*/ 590 w 1676"/>
                <a:gd name="T25" fmla="*/ 1082 h 1152"/>
                <a:gd name="T26" fmla="*/ 1138 w 1676"/>
                <a:gd name="T27" fmla="*/ 703 h 1152"/>
                <a:gd name="T28" fmla="*/ 1162 w 1676"/>
                <a:gd name="T29" fmla="*/ 686 h 1152"/>
                <a:gd name="T30" fmla="*/ 1162 w 1676"/>
                <a:gd name="T31" fmla="*/ 686 h 1152"/>
                <a:gd name="T32" fmla="*/ 1160 w 1676"/>
                <a:gd name="T33" fmla="*/ 684 h 1152"/>
                <a:gd name="T34" fmla="*/ 1162 w 1676"/>
                <a:gd name="T35" fmla="*/ 684 h 1152"/>
                <a:gd name="T36" fmla="*/ 1134 w 1676"/>
                <a:gd name="T37" fmla="*/ 243 h 1152"/>
                <a:gd name="T38" fmla="*/ 1158 w 1676"/>
                <a:gd name="T39" fmla="*/ 231 h 1152"/>
                <a:gd name="T40" fmla="*/ 1412 w 1676"/>
                <a:gd name="T41" fmla="*/ 353 h 1152"/>
                <a:gd name="T42" fmla="*/ 1615 w 1676"/>
                <a:gd name="T43" fmla="*/ 453 h 1152"/>
                <a:gd name="T44" fmla="*/ 1585 w 1676"/>
                <a:gd name="T45" fmla="*/ 438 h 1152"/>
                <a:gd name="T46" fmla="*/ 1412 w 1676"/>
                <a:gd name="T47" fmla="*/ 353 h 1152"/>
                <a:gd name="T48" fmla="*/ 1130 w 1676"/>
                <a:gd name="T49" fmla="*/ 216 h 1152"/>
                <a:gd name="T50" fmla="*/ 1674 w 1676"/>
                <a:gd name="T51" fmla="*/ 2 h 1152"/>
                <a:gd name="T52" fmla="*/ 1160 w 1676"/>
                <a:gd name="T53" fmla="*/ 192 h 1152"/>
                <a:gd name="T54" fmla="*/ 1104 w 1676"/>
                <a:gd name="T55" fmla="*/ 198 h 1152"/>
                <a:gd name="T56" fmla="*/ 837 w 1676"/>
                <a:gd name="T57" fmla="*/ 4 h 1152"/>
                <a:gd name="T58" fmla="*/ 850 w 1676"/>
                <a:gd name="T59" fmla="*/ 15 h 1152"/>
                <a:gd name="T60" fmla="*/ 1117 w 1676"/>
                <a:gd name="T61" fmla="*/ 209 h 1152"/>
                <a:gd name="T62" fmla="*/ 1645 w 1676"/>
                <a:gd name="T63" fmla="*/ 13 h 1152"/>
                <a:gd name="T64" fmla="*/ 1674 w 1676"/>
                <a:gd name="T65" fmla="*/ 8 h 1152"/>
                <a:gd name="T66" fmla="*/ 1670 w 1676"/>
                <a:gd name="T67" fmla="*/ 27 h 1152"/>
                <a:gd name="T68" fmla="*/ 1615 w 1676"/>
                <a:gd name="T69" fmla="*/ 453 h 1152"/>
                <a:gd name="T70" fmla="*/ 1619 w 1676"/>
                <a:gd name="T71" fmla="*/ 436 h 1152"/>
                <a:gd name="T72" fmla="*/ 1674 w 1676"/>
                <a:gd name="T73" fmla="*/ 8 h 1152"/>
                <a:gd name="T74" fmla="*/ 1676 w 1676"/>
                <a:gd name="T75" fmla="*/ 2 h 1152"/>
                <a:gd name="T76" fmla="*/ 1674 w 1676"/>
                <a:gd name="T77" fmla="*/ 0 h 1152"/>
                <a:gd name="T78" fmla="*/ 1676 w 1676"/>
                <a:gd name="T79"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76" h="1152">
                  <a:moveTo>
                    <a:pt x="1617" y="453"/>
                  </a:moveTo>
                  <a:lnTo>
                    <a:pt x="1615" y="455"/>
                  </a:lnTo>
                  <a:lnTo>
                    <a:pt x="1617" y="455"/>
                  </a:lnTo>
                  <a:lnTo>
                    <a:pt x="1617" y="453"/>
                  </a:lnTo>
                  <a:moveTo>
                    <a:pt x="1130" y="216"/>
                  </a:moveTo>
                  <a:lnTo>
                    <a:pt x="1130" y="216"/>
                  </a:lnTo>
                  <a:lnTo>
                    <a:pt x="1130" y="218"/>
                  </a:lnTo>
                  <a:lnTo>
                    <a:pt x="1132" y="243"/>
                  </a:lnTo>
                  <a:lnTo>
                    <a:pt x="1158" y="647"/>
                  </a:lnTo>
                  <a:lnTo>
                    <a:pt x="1160" y="684"/>
                  </a:lnTo>
                  <a:lnTo>
                    <a:pt x="1160" y="684"/>
                  </a:lnTo>
                  <a:lnTo>
                    <a:pt x="1160" y="686"/>
                  </a:lnTo>
                  <a:lnTo>
                    <a:pt x="1138" y="701"/>
                  </a:lnTo>
                  <a:lnTo>
                    <a:pt x="605" y="1071"/>
                  </a:lnTo>
                  <a:lnTo>
                    <a:pt x="590" y="1082"/>
                  </a:lnTo>
                  <a:lnTo>
                    <a:pt x="588" y="1082"/>
                  </a:lnTo>
                  <a:lnTo>
                    <a:pt x="579" y="1090"/>
                  </a:lnTo>
                  <a:lnTo>
                    <a:pt x="551" y="1092"/>
                  </a:lnTo>
                  <a:lnTo>
                    <a:pt x="26" y="1148"/>
                  </a:lnTo>
                  <a:lnTo>
                    <a:pt x="0" y="1150"/>
                  </a:lnTo>
                  <a:lnTo>
                    <a:pt x="2" y="1152"/>
                  </a:lnTo>
                  <a:lnTo>
                    <a:pt x="26" y="1150"/>
                  </a:lnTo>
                  <a:lnTo>
                    <a:pt x="551" y="1094"/>
                  </a:lnTo>
                  <a:lnTo>
                    <a:pt x="579" y="1090"/>
                  </a:lnTo>
                  <a:lnTo>
                    <a:pt x="590" y="1084"/>
                  </a:lnTo>
                  <a:lnTo>
                    <a:pt x="590" y="1082"/>
                  </a:lnTo>
                  <a:lnTo>
                    <a:pt x="605" y="1073"/>
                  </a:lnTo>
                  <a:lnTo>
                    <a:pt x="1138" y="703"/>
                  </a:lnTo>
                  <a:lnTo>
                    <a:pt x="1162" y="686"/>
                  </a:lnTo>
                  <a:lnTo>
                    <a:pt x="1162" y="686"/>
                  </a:lnTo>
                  <a:lnTo>
                    <a:pt x="1162" y="686"/>
                  </a:lnTo>
                  <a:lnTo>
                    <a:pt x="1162" y="686"/>
                  </a:lnTo>
                  <a:lnTo>
                    <a:pt x="1162" y="686"/>
                  </a:lnTo>
                  <a:lnTo>
                    <a:pt x="1160" y="684"/>
                  </a:lnTo>
                  <a:lnTo>
                    <a:pt x="1162" y="684"/>
                  </a:lnTo>
                  <a:lnTo>
                    <a:pt x="1162" y="684"/>
                  </a:lnTo>
                  <a:lnTo>
                    <a:pt x="1158" y="647"/>
                  </a:lnTo>
                  <a:lnTo>
                    <a:pt x="1134" y="243"/>
                  </a:lnTo>
                  <a:lnTo>
                    <a:pt x="1132" y="218"/>
                  </a:lnTo>
                  <a:lnTo>
                    <a:pt x="1158" y="231"/>
                  </a:lnTo>
                  <a:lnTo>
                    <a:pt x="1410" y="353"/>
                  </a:lnTo>
                  <a:lnTo>
                    <a:pt x="1412" y="353"/>
                  </a:lnTo>
                  <a:lnTo>
                    <a:pt x="1583" y="438"/>
                  </a:lnTo>
                  <a:lnTo>
                    <a:pt x="1615" y="453"/>
                  </a:lnTo>
                  <a:lnTo>
                    <a:pt x="1615" y="453"/>
                  </a:lnTo>
                  <a:lnTo>
                    <a:pt x="1585" y="438"/>
                  </a:lnTo>
                  <a:lnTo>
                    <a:pt x="1412" y="353"/>
                  </a:lnTo>
                  <a:lnTo>
                    <a:pt x="1412" y="353"/>
                  </a:lnTo>
                  <a:lnTo>
                    <a:pt x="1160" y="230"/>
                  </a:lnTo>
                  <a:lnTo>
                    <a:pt x="1130" y="216"/>
                  </a:lnTo>
                  <a:moveTo>
                    <a:pt x="1676" y="0"/>
                  </a:moveTo>
                  <a:lnTo>
                    <a:pt x="1674" y="2"/>
                  </a:lnTo>
                  <a:lnTo>
                    <a:pt x="1645" y="12"/>
                  </a:lnTo>
                  <a:lnTo>
                    <a:pt x="1160" y="192"/>
                  </a:lnTo>
                  <a:lnTo>
                    <a:pt x="1117" y="207"/>
                  </a:lnTo>
                  <a:lnTo>
                    <a:pt x="1104" y="198"/>
                  </a:lnTo>
                  <a:lnTo>
                    <a:pt x="852" y="15"/>
                  </a:lnTo>
                  <a:lnTo>
                    <a:pt x="837" y="4"/>
                  </a:lnTo>
                  <a:lnTo>
                    <a:pt x="837" y="6"/>
                  </a:lnTo>
                  <a:lnTo>
                    <a:pt x="850" y="15"/>
                  </a:lnTo>
                  <a:lnTo>
                    <a:pt x="1104" y="199"/>
                  </a:lnTo>
                  <a:lnTo>
                    <a:pt x="1117" y="209"/>
                  </a:lnTo>
                  <a:lnTo>
                    <a:pt x="1160" y="194"/>
                  </a:lnTo>
                  <a:lnTo>
                    <a:pt x="1645" y="13"/>
                  </a:lnTo>
                  <a:lnTo>
                    <a:pt x="1674" y="2"/>
                  </a:lnTo>
                  <a:lnTo>
                    <a:pt x="1674" y="8"/>
                  </a:lnTo>
                  <a:lnTo>
                    <a:pt x="1672" y="10"/>
                  </a:lnTo>
                  <a:lnTo>
                    <a:pt x="1670" y="27"/>
                  </a:lnTo>
                  <a:lnTo>
                    <a:pt x="1619" y="436"/>
                  </a:lnTo>
                  <a:lnTo>
                    <a:pt x="1615" y="453"/>
                  </a:lnTo>
                  <a:lnTo>
                    <a:pt x="1617" y="451"/>
                  </a:lnTo>
                  <a:lnTo>
                    <a:pt x="1619" y="436"/>
                  </a:lnTo>
                  <a:lnTo>
                    <a:pt x="1672" y="27"/>
                  </a:lnTo>
                  <a:lnTo>
                    <a:pt x="1674" y="8"/>
                  </a:lnTo>
                  <a:lnTo>
                    <a:pt x="1674" y="6"/>
                  </a:lnTo>
                  <a:lnTo>
                    <a:pt x="1676" y="2"/>
                  </a:lnTo>
                  <a:lnTo>
                    <a:pt x="1674" y="2"/>
                  </a:lnTo>
                  <a:lnTo>
                    <a:pt x="1674" y="0"/>
                  </a:lnTo>
                  <a:lnTo>
                    <a:pt x="1676" y="0"/>
                  </a:lnTo>
                  <a:lnTo>
                    <a:pt x="1676"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84"/>
            <p:cNvSpPr>
              <a:spLocks noEditPoints="1"/>
            </p:cNvSpPr>
            <p:nvPr userDrawn="1"/>
          </p:nvSpPr>
          <p:spPr bwMode="auto">
            <a:xfrm>
              <a:off x="8255001" y="6435726"/>
              <a:ext cx="107950" cy="101600"/>
            </a:xfrm>
            <a:custGeom>
              <a:avLst/>
              <a:gdLst>
                <a:gd name="T0" fmla="*/ 23 w 36"/>
                <a:gd name="T1" fmla="*/ 1 h 34"/>
                <a:gd name="T2" fmla="*/ 21 w 36"/>
                <a:gd name="T3" fmla="*/ 14 h 34"/>
                <a:gd name="T4" fmla="*/ 0 w 36"/>
                <a:gd name="T5" fmla="*/ 17 h 34"/>
                <a:gd name="T6" fmla="*/ 3 w 36"/>
                <a:gd name="T7" fmla="*/ 27 h 34"/>
                <a:gd name="T8" fmla="*/ 17 w 36"/>
                <a:gd name="T9" fmla="*/ 34 h 34"/>
                <a:gd name="T10" fmla="*/ 27 w 36"/>
                <a:gd name="T11" fmla="*/ 31 h 34"/>
                <a:gd name="T12" fmla="*/ 31 w 36"/>
                <a:gd name="T13" fmla="*/ 7 h 34"/>
                <a:gd name="T14" fmla="*/ 23 w 36"/>
                <a:gd name="T15" fmla="*/ 1 h 34"/>
                <a:gd name="T16" fmla="*/ 17 w 36"/>
                <a:gd name="T17" fmla="*/ 0 h 34"/>
                <a:gd name="T18" fmla="*/ 7 w 36"/>
                <a:gd name="T19" fmla="*/ 3 h 34"/>
                <a:gd name="T20" fmla="*/ 0 w 36"/>
                <a:gd name="T21" fmla="*/ 16 h 34"/>
                <a:gd name="T22" fmla="*/ 20 w 36"/>
                <a:gd name="T23" fmla="*/ 13 h 34"/>
                <a:gd name="T24" fmla="*/ 22 w 36"/>
                <a:gd name="T25" fmla="*/ 1 h 34"/>
                <a:gd name="T26" fmla="*/ 17 w 36"/>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4">
                  <a:moveTo>
                    <a:pt x="23" y="1"/>
                  </a:moveTo>
                  <a:cubicBezTo>
                    <a:pt x="21" y="14"/>
                    <a:pt x="21" y="14"/>
                    <a:pt x="21" y="14"/>
                  </a:cubicBezTo>
                  <a:cubicBezTo>
                    <a:pt x="0" y="17"/>
                    <a:pt x="0" y="17"/>
                    <a:pt x="0" y="17"/>
                  </a:cubicBezTo>
                  <a:cubicBezTo>
                    <a:pt x="0" y="20"/>
                    <a:pt x="1" y="24"/>
                    <a:pt x="3" y="27"/>
                  </a:cubicBezTo>
                  <a:cubicBezTo>
                    <a:pt x="7" y="32"/>
                    <a:pt x="12" y="34"/>
                    <a:pt x="17" y="34"/>
                  </a:cubicBezTo>
                  <a:cubicBezTo>
                    <a:pt x="21" y="34"/>
                    <a:pt x="24" y="33"/>
                    <a:pt x="27" y="31"/>
                  </a:cubicBezTo>
                  <a:cubicBezTo>
                    <a:pt x="35" y="25"/>
                    <a:pt x="36" y="14"/>
                    <a:pt x="31" y="7"/>
                  </a:cubicBezTo>
                  <a:cubicBezTo>
                    <a:pt x="29" y="4"/>
                    <a:pt x="26" y="2"/>
                    <a:pt x="23" y="1"/>
                  </a:cubicBezTo>
                  <a:moveTo>
                    <a:pt x="17" y="0"/>
                  </a:moveTo>
                  <a:cubicBezTo>
                    <a:pt x="13" y="0"/>
                    <a:pt x="10" y="1"/>
                    <a:pt x="7" y="3"/>
                  </a:cubicBezTo>
                  <a:cubicBezTo>
                    <a:pt x="2" y="6"/>
                    <a:pt x="0" y="11"/>
                    <a:pt x="0" y="16"/>
                  </a:cubicBezTo>
                  <a:cubicBezTo>
                    <a:pt x="20" y="13"/>
                    <a:pt x="20" y="13"/>
                    <a:pt x="20" y="13"/>
                  </a:cubicBezTo>
                  <a:cubicBezTo>
                    <a:pt x="22" y="1"/>
                    <a:pt x="22" y="1"/>
                    <a:pt x="22" y="1"/>
                  </a:cubicBezTo>
                  <a:cubicBezTo>
                    <a:pt x="21" y="0"/>
                    <a:pt x="19"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90"/>
            <p:cNvSpPr>
              <a:spLocks noEditPoints="1"/>
            </p:cNvSpPr>
            <p:nvPr userDrawn="1"/>
          </p:nvSpPr>
          <p:spPr bwMode="auto">
            <a:xfrm>
              <a:off x="10142539" y="6259513"/>
              <a:ext cx="107950" cy="101600"/>
            </a:xfrm>
            <a:custGeom>
              <a:avLst/>
              <a:gdLst>
                <a:gd name="T0" fmla="*/ 0 w 36"/>
                <a:gd name="T1" fmla="*/ 16 h 34"/>
                <a:gd name="T2" fmla="*/ 3 w 36"/>
                <a:gd name="T3" fmla="*/ 27 h 34"/>
                <a:gd name="T4" fmla="*/ 15 w 36"/>
                <a:gd name="T5" fmla="*/ 34 h 34"/>
                <a:gd name="T6" fmla="*/ 17 w 36"/>
                <a:gd name="T7" fmla="*/ 17 h 34"/>
                <a:gd name="T8" fmla="*/ 0 w 36"/>
                <a:gd name="T9" fmla="*/ 16 h 34"/>
                <a:gd name="T10" fmla="*/ 18 w 36"/>
                <a:gd name="T11" fmla="*/ 15 h 34"/>
                <a:gd name="T12" fmla="*/ 18 w 36"/>
                <a:gd name="T13" fmla="*/ 17 h 34"/>
                <a:gd name="T14" fmla="*/ 23 w 36"/>
                <a:gd name="T15" fmla="*/ 17 h 34"/>
                <a:gd name="T16" fmla="*/ 18 w 36"/>
                <a:gd name="T17" fmla="*/ 15 h 34"/>
                <a:gd name="T18" fmla="*/ 3 w 36"/>
                <a:gd name="T19" fmla="*/ 7 h 34"/>
                <a:gd name="T20" fmla="*/ 0 w 36"/>
                <a:gd name="T21" fmla="*/ 16 h 34"/>
                <a:gd name="T22" fmla="*/ 17 w 36"/>
                <a:gd name="T23" fmla="*/ 17 h 34"/>
                <a:gd name="T24" fmla="*/ 17 w 36"/>
                <a:gd name="T25" fmla="*/ 15 h 34"/>
                <a:gd name="T26" fmla="*/ 17 w 36"/>
                <a:gd name="T27" fmla="*/ 15 h 34"/>
                <a:gd name="T28" fmla="*/ 17 w 36"/>
                <a:gd name="T29" fmla="*/ 14 h 34"/>
                <a:gd name="T30" fmla="*/ 17 w 36"/>
                <a:gd name="T31" fmla="*/ 14 h 34"/>
                <a:gd name="T32" fmla="*/ 3 w 36"/>
                <a:gd name="T33" fmla="*/ 7 h 34"/>
                <a:gd name="T34" fmla="*/ 29 w 36"/>
                <a:gd name="T35" fmla="*/ 5 h 34"/>
                <a:gd name="T36" fmla="*/ 18 w 36"/>
                <a:gd name="T37" fmla="*/ 14 h 34"/>
                <a:gd name="T38" fmla="*/ 24 w 36"/>
                <a:gd name="T39" fmla="*/ 17 h 34"/>
                <a:gd name="T40" fmla="*/ 24 w 36"/>
                <a:gd name="T41" fmla="*/ 18 h 34"/>
                <a:gd name="T42" fmla="*/ 18 w 36"/>
                <a:gd name="T43" fmla="*/ 17 h 34"/>
                <a:gd name="T44" fmla="*/ 16 w 36"/>
                <a:gd name="T45" fmla="*/ 34 h 34"/>
                <a:gd name="T46" fmla="*/ 17 w 36"/>
                <a:gd name="T47" fmla="*/ 34 h 34"/>
                <a:gd name="T48" fmla="*/ 27 w 36"/>
                <a:gd name="T49" fmla="*/ 31 h 34"/>
                <a:gd name="T50" fmla="*/ 31 w 36"/>
                <a:gd name="T51" fmla="*/ 7 h 34"/>
                <a:gd name="T52" fmla="*/ 29 w 36"/>
                <a:gd name="T53" fmla="*/ 5 h 34"/>
                <a:gd name="T54" fmla="*/ 10 w 36"/>
                <a:gd name="T55" fmla="*/ 1 h 34"/>
                <a:gd name="T56" fmla="*/ 7 w 36"/>
                <a:gd name="T57" fmla="*/ 3 h 34"/>
                <a:gd name="T58" fmla="*/ 4 w 36"/>
                <a:gd name="T59" fmla="*/ 6 h 34"/>
                <a:gd name="T60" fmla="*/ 17 w 36"/>
                <a:gd name="T61" fmla="*/ 13 h 34"/>
                <a:gd name="T62" fmla="*/ 10 w 36"/>
                <a:gd name="T63" fmla="*/ 1 h 34"/>
                <a:gd name="T64" fmla="*/ 22 w 36"/>
                <a:gd name="T65" fmla="*/ 1 h 34"/>
                <a:gd name="T66" fmla="*/ 18 w 36"/>
                <a:gd name="T67" fmla="*/ 13 h 34"/>
                <a:gd name="T68" fmla="*/ 29 w 36"/>
                <a:gd name="T69" fmla="*/ 5 h 34"/>
                <a:gd name="T70" fmla="*/ 22 w 36"/>
                <a:gd name="T71" fmla="*/ 1 h 34"/>
                <a:gd name="T72" fmla="*/ 17 w 36"/>
                <a:gd name="T73" fmla="*/ 0 h 34"/>
                <a:gd name="T74" fmla="*/ 11 w 36"/>
                <a:gd name="T75" fmla="*/ 1 h 34"/>
                <a:gd name="T76" fmla="*/ 18 w 36"/>
                <a:gd name="T77" fmla="*/ 13 h 34"/>
                <a:gd name="T78" fmla="*/ 21 w 36"/>
                <a:gd name="T79" fmla="*/ 0 h 34"/>
                <a:gd name="T80" fmla="*/ 17 w 36"/>
                <a:gd name="T8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34">
                  <a:moveTo>
                    <a:pt x="0" y="16"/>
                  </a:moveTo>
                  <a:cubicBezTo>
                    <a:pt x="0" y="20"/>
                    <a:pt x="1" y="24"/>
                    <a:pt x="3" y="27"/>
                  </a:cubicBezTo>
                  <a:cubicBezTo>
                    <a:pt x="6" y="31"/>
                    <a:pt x="11" y="34"/>
                    <a:pt x="15" y="34"/>
                  </a:cubicBezTo>
                  <a:cubicBezTo>
                    <a:pt x="17" y="17"/>
                    <a:pt x="17" y="17"/>
                    <a:pt x="17" y="17"/>
                  </a:cubicBezTo>
                  <a:cubicBezTo>
                    <a:pt x="0" y="16"/>
                    <a:pt x="0" y="16"/>
                    <a:pt x="0" y="16"/>
                  </a:cubicBezTo>
                  <a:moveTo>
                    <a:pt x="18" y="15"/>
                  </a:moveTo>
                  <a:cubicBezTo>
                    <a:pt x="18" y="17"/>
                    <a:pt x="18" y="17"/>
                    <a:pt x="18" y="17"/>
                  </a:cubicBezTo>
                  <a:cubicBezTo>
                    <a:pt x="23" y="17"/>
                    <a:pt x="23" y="17"/>
                    <a:pt x="23" y="17"/>
                  </a:cubicBezTo>
                  <a:cubicBezTo>
                    <a:pt x="18" y="15"/>
                    <a:pt x="18" y="15"/>
                    <a:pt x="18" y="15"/>
                  </a:cubicBezTo>
                  <a:moveTo>
                    <a:pt x="3" y="7"/>
                  </a:moveTo>
                  <a:cubicBezTo>
                    <a:pt x="1" y="9"/>
                    <a:pt x="0" y="13"/>
                    <a:pt x="0" y="16"/>
                  </a:cubicBezTo>
                  <a:cubicBezTo>
                    <a:pt x="17" y="17"/>
                    <a:pt x="17" y="17"/>
                    <a:pt x="17" y="17"/>
                  </a:cubicBezTo>
                  <a:cubicBezTo>
                    <a:pt x="17" y="15"/>
                    <a:pt x="17" y="15"/>
                    <a:pt x="17" y="15"/>
                  </a:cubicBezTo>
                  <a:cubicBezTo>
                    <a:pt x="17" y="15"/>
                    <a:pt x="17" y="15"/>
                    <a:pt x="17" y="15"/>
                  </a:cubicBezTo>
                  <a:cubicBezTo>
                    <a:pt x="17" y="14"/>
                    <a:pt x="17" y="14"/>
                    <a:pt x="17" y="14"/>
                  </a:cubicBezTo>
                  <a:cubicBezTo>
                    <a:pt x="17" y="14"/>
                    <a:pt x="17" y="14"/>
                    <a:pt x="17" y="14"/>
                  </a:cubicBezTo>
                  <a:cubicBezTo>
                    <a:pt x="3" y="7"/>
                    <a:pt x="3" y="7"/>
                    <a:pt x="3" y="7"/>
                  </a:cubicBezTo>
                  <a:moveTo>
                    <a:pt x="29" y="5"/>
                  </a:moveTo>
                  <a:cubicBezTo>
                    <a:pt x="18" y="14"/>
                    <a:pt x="18" y="14"/>
                    <a:pt x="18" y="14"/>
                  </a:cubicBezTo>
                  <a:cubicBezTo>
                    <a:pt x="24" y="17"/>
                    <a:pt x="24" y="17"/>
                    <a:pt x="24" y="17"/>
                  </a:cubicBezTo>
                  <a:cubicBezTo>
                    <a:pt x="24" y="18"/>
                    <a:pt x="24" y="18"/>
                    <a:pt x="24" y="18"/>
                  </a:cubicBezTo>
                  <a:cubicBezTo>
                    <a:pt x="18" y="17"/>
                    <a:pt x="18" y="17"/>
                    <a:pt x="18" y="17"/>
                  </a:cubicBezTo>
                  <a:cubicBezTo>
                    <a:pt x="16" y="34"/>
                    <a:pt x="16" y="34"/>
                    <a:pt x="16" y="34"/>
                  </a:cubicBezTo>
                  <a:cubicBezTo>
                    <a:pt x="16" y="34"/>
                    <a:pt x="17" y="34"/>
                    <a:pt x="17" y="34"/>
                  </a:cubicBezTo>
                  <a:cubicBezTo>
                    <a:pt x="21" y="34"/>
                    <a:pt x="24" y="33"/>
                    <a:pt x="27" y="31"/>
                  </a:cubicBezTo>
                  <a:cubicBezTo>
                    <a:pt x="35" y="25"/>
                    <a:pt x="36" y="14"/>
                    <a:pt x="31" y="7"/>
                  </a:cubicBezTo>
                  <a:cubicBezTo>
                    <a:pt x="30" y="6"/>
                    <a:pt x="30" y="6"/>
                    <a:pt x="29" y="5"/>
                  </a:cubicBezTo>
                  <a:moveTo>
                    <a:pt x="10" y="1"/>
                  </a:moveTo>
                  <a:cubicBezTo>
                    <a:pt x="9" y="2"/>
                    <a:pt x="8" y="3"/>
                    <a:pt x="7" y="3"/>
                  </a:cubicBezTo>
                  <a:cubicBezTo>
                    <a:pt x="6" y="4"/>
                    <a:pt x="5" y="5"/>
                    <a:pt x="4" y="6"/>
                  </a:cubicBezTo>
                  <a:cubicBezTo>
                    <a:pt x="17" y="13"/>
                    <a:pt x="17" y="13"/>
                    <a:pt x="17" y="13"/>
                  </a:cubicBezTo>
                  <a:cubicBezTo>
                    <a:pt x="10" y="1"/>
                    <a:pt x="10" y="1"/>
                    <a:pt x="10" y="1"/>
                  </a:cubicBezTo>
                  <a:moveTo>
                    <a:pt x="22" y="1"/>
                  </a:moveTo>
                  <a:cubicBezTo>
                    <a:pt x="18" y="13"/>
                    <a:pt x="18" y="13"/>
                    <a:pt x="18" y="13"/>
                  </a:cubicBezTo>
                  <a:cubicBezTo>
                    <a:pt x="29" y="5"/>
                    <a:pt x="29" y="5"/>
                    <a:pt x="29" y="5"/>
                  </a:cubicBezTo>
                  <a:cubicBezTo>
                    <a:pt x="27" y="3"/>
                    <a:pt x="24" y="1"/>
                    <a:pt x="22" y="1"/>
                  </a:cubicBezTo>
                  <a:moveTo>
                    <a:pt x="17" y="0"/>
                  </a:moveTo>
                  <a:cubicBezTo>
                    <a:pt x="15" y="0"/>
                    <a:pt x="13" y="0"/>
                    <a:pt x="11" y="1"/>
                  </a:cubicBezTo>
                  <a:cubicBezTo>
                    <a:pt x="18" y="13"/>
                    <a:pt x="18" y="13"/>
                    <a:pt x="18" y="13"/>
                  </a:cubicBezTo>
                  <a:cubicBezTo>
                    <a:pt x="21" y="0"/>
                    <a:pt x="21" y="0"/>
                    <a:pt x="21" y="0"/>
                  </a:cubicBezTo>
                  <a:cubicBezTo>
                    <a:pt x="20" y="0"/>
                    <a:pt x="18"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91"/>
            <p:cNvSpPr>
              <a:spLocks noEditPoints="1"/>
            </p:cNvSpPr>
            <p:nvPr userDrawn="1"/>
          </p:nvSpPr>
          <p:spPr bwMode="auto">
            <a:xfrm>
              <a:off x="9250364" y="6218238"/>
              <a:ext cx="109538" cy="104775"/>
            </a:xfrm>
            <a:custGeom>
              <a:avLst/>
              <a:gdLst>
                <a:gd name="T0" fmla="*/ 22 w 37"/>
                <a:gd name="T1" fmla="*/ 17 h 35"/>
                <a:gd name="T2" fmla="*/ 11 w 37"/>
                <a:gd name="T3" fmla="*/ 32 h 35"/>
                <a:gd name="T4" fmla="*/ 19 w 37"/>
                <a:gd name="T5" fmla="*/ 35 h 35"/>
                <a:gd name="T6" fmla="*/ 30 w 37"/>
                <a:gd name="T7" fmla="*/ 31 h 35"/>
                <a:gd name="T8" fmla="*/ 37 w 37"/>
                <a:gd name="T9" fmla="*/ 18 h 35"/>
                <a:gd name="T10" fmla="*/ 22 w 37"/>
                <a:gd name="T11" fmla="*/ 17 h 35"/>
                <a:gd name="T12" fmla="*/ 19 w 37"/>
                <a:gd name="T13" fmla="*/ 0 h 35"/>
                <a:gd name="T14" fmla="*/ 9 w 37"/>
                <a:gd name="T15" fmla="*/ 4 h 35"/>
                <a:gd name="T16" fmla="*/ 6 w 37"/>
                <a:gd name="T17" fmla="*/ 28 h 35"/>
                <a:gd name="T18" fmla="*/ 10 w 37"/>
                <a:gd name="T19" fmla="*/ 32 h 35"/>
                <a:gd name="T20" fmla="*/ 22 w 37"/>
                <a:gd name="T21" fmla="*/ 17 h 35"/>
                <a:gd name="T22" fmla="*/ 37 w 37"/>
                <a:gd name="T23" fmla="*/ 17 h 35"/>
                <a:gd name="T24" fmla="*/ 33 w 37"/>
                <a:gd name="T25" fmla="*/ 7 h 35"/>
                <a:gd name="T26" fmla="*/ 23 w 37"/>
                <a:gd name="T27" fmla="*/ 1 h 35"/>
                <a:gd name="T28" fmla="*/ 15 w 37"/>
                <a:gd name="T29" fmla="*/ 13 h 35"/>
                <a:gd name="T30" fmla="*/ 15 w 37"/>
                <a:gd name="T31" fmla="*/ 13 h 35"/>
                <a:gd name="T32" fmla="*/ 23 w 37"/>
                <a:gd name="T33" fmla="*/ 1 h 35"/>
                <a:gd name="T34" fmla="*/ 19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22" y="17"/>
                  </a:moveTo>
                  <a:cubicBezTo>
                    <a:pt x="11" y="32"/>
                    <a:pt x="11" y="32"/>
                    <a:pt x="11" y="32"/>
                  </a:cubicBezTo>
                  <a:cubicBezTo>
                    <a:pt x="13" y="34"/>
                    <a:pt x="16" y="35"/>
                    <a:pt x="19" y="35"/>
                  </a:cubicBezTo>
                  <a:cubicBezTo>
                    <a:pt x="23" y="35"/>
                    <a:pt x="27" y="34"/>
                    <a:pt x="30" y="31"/>
                  </a:cubicBezTo>
                  <a:cubicBezTo>
                    <a:pt x="34" y="28"/>
                    <a:pt x="36" y="23"/>
                    <a:pt x="37" y="18"/>
                  </a:cubicBezTo>
                  <a:cubicBezTo>
                    <a:pt x="22" y="17"/>
                    <a:pt x="22" y="17"/>
                    <a:pt x="22" y="17"/>
                  </a:cubicBezTo>
                  <a:moveTo>
                    <a:pt x="19" y="0"/>
                  </a:moveTo>
                  <a:cubicBezTo>
                    <a:pt x="16" y="0"/>
                    <a:pt x="12" y="1"/>
                    <a:pt x="9" y="4"/>
                  </a:cubicBezTo>
                  <a:cubicBezTo>
                    <a:pt x="1" y="9"/>
                    <a:pt x="0" y="20"/>
                    <a:pt x="6" y="28"/>
                  </a:cubicBezTo>
                  <a:cubicBezTo>
                    <a:pt x="7" y="30"/>
                    <a:pt x="9" y="31"/>
                    <a:pt x="10" y="32"/>
                  </a:cubicBezTo>
                  <a:cubicBezTo>
                    <a:pt x="22" y="17"/>
                    <a:pt x="22" y="17"/>
                    <a:pt x="22" y="17"/>
                  </a:cubicBezTo>
                  <a:cubicBezTo>
                    <a:pt x="37" y="17"/>
                    <a:pt x="37" y="17"/>
                    <a:pt x="37" y="17"/>
                  </a:cubicBezTo>
                  <a:cubicBezTo>
                    <a:pt x="37" y="14"/>
                    <a:pt x="35" y="10"/>
                    <a:pt x="33" y="7"/>
                  </a:cubicBezTo>
                  <a:cubicBezTo>
                    <a:pt x="31" y="4"/>
                    <a:pt x="27" y="2"/>
                    <a:pt x="23" y="1"/>
                  </a:cubicBezTo>
                  <a:cubicBezTo>
                    <a:pt x="15" y="13"/>
                    <a:pt x="15" y="13"/>
                    <a:pt x="15" y="13"/>
                  </a:cubicBezTo>
                  <a:cubicBezTo>
                    <a:pt x="15" y="13"/>
                    <a:pt x="15" y="13"/>
                    <a:pt x="15" y="13"/>
                  </a:cubicBezTo>
                  <a:cubicBezTo>
                    <a:pt x="23" y="1"/>
                    <a:pt x="23" y="1"/>
                    <a:pt x="23" y="1"/>
                  </a:cubicBezTo>
                  <a:cubicBezTo>
                    <a:pt x="22" y="0"/>
                    <a:pt x="20"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92"/>
            <p:cNvSpPr>
              <a:spLocks noEditPoints="1"/>
            </p:cNvSpPr>
            <p:nvPr userDrawn="1"/>
          </p:nvSpPr>
          <p:spPr bwMode="auto">
            <a:xfrm>
              <a:off x="9702801" y="5487988"/>
              <a:ext cx="114300" cy="100013"/>
            </a:xfrm>
            <a:custGeom>
              <a:avLst/>
              <a:gdLst>
                <a:gd name="T0" fmla="*/ 19 w 38"/>
                <a:gd name="T1" fmla="*/ 23 h 34"/>
                <a:gd name="T2" fmla="*/ 12 w 38"/>
                <a:gd name="T3" fmla="*/ 33 h 34"/>
                <a:gd name="T4" fmla="*/ 20 w 38"/>
                <a:gd name="T5" fmla="*/ 34 h 34"/>
                <a:gd name="T6" fmla="*/ 25 w 38"/>
                <a:gd name="T7" fmla="*/ 33 h 34"/>
                <a:gd name="T8" fmla="*/ 19 w 38"/>
                <a:gd name="T9" fmla="*/ 23 h 34"/>
                <a:gd name="T10" fmla="*/ 21 w 38"/>
                <a:gd name="T11" fmla="*/ 19 h 34"/>
                <a:gd name="T12" fmla="*/ 18 w 38"/>
                <a:gd name="T13" fmla="*/ 20 h 34"/>
                <a:gd name="T14" fmla="*/ 19 w 38"/>
                <a:gd name="T15" fmla="*/ 22 h 34"/>
                <a:gd name="T16" fmla="*/ 21 w 38"/>
                <a:gd name="T17" fmla="*/ 19 h 34"/>
                <a:gd name="T18" fmla="*/ 36 w 38"/>
                <a:gd name="T19" fmla="*/ 12 h 34"/>
                <a:gd name="T20" fmla="*/ 22 w 38"/>
                <a:gd name="T21" fmla="*/ 19 h 34"/>
                <a:gd name="T22" fmla="*/ 20 w 38"/>
                <a:gd name="T23" fmla="*/ 22 h 34"/>
                <a:gd name="T24" fmla="*/ 26 w 38"/>
                <a:gd name="T25" fmla="*/ 33 h 34"/>
                <a:gd name="T26" fmla="*/ 30 w 38"/>
                <a:gd name="T27" fmla="*/ 31 h 34"/>
                <a:gd name="T28" fmla="*/ 36 w 38"/>
                <a:gd name="T29" fmla="*/ 12 h 34"/>
                <a:gd name="T30" fmla="*/ 20 w 38"/>
                <a:gd name="T31" fmla="*/ 0 h 34"/>
                <a:gd name="T32" fmla="*/ 9 w 38"/>
                <a:gd name="T33" fmla="*/ 3 h 34"/>
                <a:gd name="T34" fmla="*/ 6 w 38"/>
                <a:gd name="T35" fmla="*/ 28 h 34"/>
                <a:gd name="T36" fmla="*/ 12 w 38"/>
                <a:gd name="T37" fmla="*/ 33 h 34"/>
                <a:gd name="T38" fmla="*/ 19 w 38"/>
                <a:gd name="T39" fmla="*/ 22 h 34"/>
                <a:gd name="T40" fmla="*/ 18 w 38"/>
                <a:gd name="T41" fmla="*/ 20 h 34"/>
                <a:gd name="T42" fmla="*/ 21 w 38"/>
                <a:gd name="T43" fmla="*/ 18 h 34"/>
                <a:gd name="T44" fmla="*/ 23 w 38"/>
                <a:gd name="T45" fmla="*/ 16 h 34"/>
                <a:gd name="T46" fmla="*/ 23 w 38"/>
                <a:gd name="T47" fmla="*/ 16 h 34"/>
                <a:gd name="T48" fmla="*/ 22 w 38"/>
                <a:gd name="T49" fmla="*/ 18 h 34"/>
                <a:gd name="T50" fmla="*/ 36 w 38"/>
                <a:gd name="T51" fmla="*/ 12 h 34"/>
                <a:gd name="T52" fmla="*/ 33 w 38"/>
                <a:gd name="T53" fmla="*/ 7 h 34"/>
                <a:gd name="T54" fmla="*/ 20 w 3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19" y="23"/>
                  </a:moveTo>
                  <a:cubicBezTo>
                    <a:pt x="12" y="33"/>
                    <a:pt x="12" y="33"/>
                    <a:pt x="12" y="33"/>
                  </a:cubicBezTo>
                  <a:cubicBezTo>
                    <a:pt x="15" y="34"/>
                    <a:pt x="17" y="34"/>
                    <a:pt x="20" y="34"/>
                  </a:cubicBezTo>
                  <a:cubicBezTo>
                    <a:pt x="22" y="34"/>
                    <a:pt x="24" y="34"/>
                    <a:pt x="25" y="33"/>
                  </a:cubicBezTo>
                  <a:cubicBezTo>
                    <a:pt x="19" y="23"/>
                    <a:pt x="19" y="23"/>
                    <a:pt x="19" y="23"/>
                  </a:cubicBezTo>
                  <a:moveTo>
                    <a:pt x="21" y="19"/>
                  </a:moveTo>
                  <a:cubicBezTo>
                    <a:pt x="18" y="20"/>
                    <a:pt x="18" y="20"/>
                    <a:pt x="18" y="20"/>
                  </a:cubicBezTo>
                  <a:cubicBezTo>
                    <a:pt x="19" y="22"/>
                    <a:pt x="19" y="22"/>
                    <a:pt x="19" y="22"/>
                  </a:cubicBezTo>
                  <a:cubicBezTo>
                    <a:pt x="21" y="19"/>
                    <a:pt x="21" y="19"/>
                    <a:pt x="21" y="19"/>
                  </a:cubicBezTo>
                  <a:moveTo>
                    <a:pt x="36" y="12"/>
                  </a:moveTo>
                  <a:cubicBezTo>
                    <a:pt x="22" y="19"/>
                    <a:pt x="22" y="19"/>
                    <a:pt x="22" y="19"/>
                  </a:cubicBezTo>
                  <a:cubicBezTo>
                    <a:pt x="20" y="22"/>
                    <a:pt x="20" y="22"/>
                    <a:pt x="20" y="22"/>
                  </a:cubicBezTo>
                  <a:cubicBezTo>
                    <a:pt x="26" y="33"/>
                    <a:pt x="26" y="33"/>
                    <a:pt x="26" y="33"/>
                  </a:cubicBezTo>
                  <a:cubicBezTo>
                    <a:pt x="27" y="33"/>
                    <a:pt x="29" y="32"/>
                    <a:pt x="30" y="31"/>
                  </a:cubicBezTo>
                  <a:cubicBezTo>
                    <a:pt x="36" y="27"/>
                    <a:pt x="38" y="19"/>
                    <a:pt x="36" y="12"/>
                  </a:cubicBezTo>
                  <a:moveTo>
                    <a:pt x="20" y="0"/>
                  </a:moveTo>
                  <a:cubicBezTo>
                    <a:pt x="16" y="0"/>
                    <a:pt x="12" y="1"/>
                    <a:pt x="9" y="3"/>
                  </a:cubicBezTo>
                  <a:cubicBezTo>
                    <a:pt x="2" y="9"/>
                    <a:pt x="0" y="20"/>
                    <a:pt x="6" y="28"/>
                  </a:cubicBezTo>
                  <a:cubicBezTo>
                    <a:pt x="7" y="30"/>
                    <a:pt x="10" y="31"/>
                    <a:pt x="12" y="33"/>
                  </a:cubicBezTo>
                  <a:cubicBezTo>
                    <a:pt x="19" y="22"/>
                    <a:pt x="19" y="22"/>
                    <a:pt x="19" y="22"/>
                  </a:cubicBezTo>
                  <a:cubicBezTo>
                    <a:pt x="18" y="20"/>
                    <a:pt x="18" y="20"/>
                    <a:pt x="18" y="20"/>
                  </a:cubicBezTo>
                  <a:cubicBezTo>
                    <a:pt x="21" y="18"/>
                    <a:pt x="21" y="18"/>
                    <a:pt x="21" y="18"/>
                  </a:cubicBezTo>
                  <a:cubicBezTo>
                    <a:pt x="23" y="16"/>
                    <a:pt x="23" y="16"/>
                    <a:pt x="23" y="16"/>
                  </a:cubicBezTo>
                  <a:cubicBezTo>
                    <a:pt x="23" y="16"/>
                    <a:pt x="23" y="16"/>
                    <a:pt x="23" y="16"/>
                  </a:cubicBezTo>
                  <a:cubicBezTo>
                    <a:pt x="22" y="18"/>
                    <a:pt x="22" y="18"/>
                    <a:pt x="22" y="18"/>
                  </a:cubicBezTo>
                  <a:cubicBezTo>
                    <a:pt x="36" y="12"/>
                    <a:pt x="36" y="12"/>
                    <a:pt x="36" y="12"/>
                  </a:cubicBezTo>
                  <a:cubicBezTo>
                    <a:pt x="35" y="10"/>
                    <a:pt x="35" y="8"/>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Freeform 218"/>
            <p:cNvSpPr>
              <a:spLocks/>
            </p:cNvSpPr>
            <p:nvPr userDrawn="1"/>
          </p:nvSpPr>
          <p:spPr bwMode="auto">
            <a:xfrm>
              <a:off x="8847139" y="5580063"/>
              <a:ext cx="109538" cy="104775"/>
            </a:xfrm>
            <a:custGeom>
              <a:avLst/>
              <a:gdLst>
                <a:gd name="T0" fmla="*/ 19 w 37"/>
                <a:gd name="T1" fmla="*/ 0 h 35"/>
                <a:gd name="T2" fmla="*/ 9 w 37"/>
                <a:gd name="T3" fmla="*/ 4 h 35"/>
                <a:gd name="T4" fmla="*/ 4 w 37"/>
                <a:gd name="T5" fmla="*/ 25 h 35"/>
                <a:gd name="T6" fmla="*/ 17 w 37"/>
                <a:gd name="T7" fmla="*/ 15 h 35"/>
                <a:gd name="T8" fmla="*/ 17 w 37"/>
                <a:gd name="T9" fmla="*/ 15 h 35"/>
                <a:gd name="T10" fmla="*/ 4 w 37"/>
                <a:gd name="T11" fmla="*/ 26 h 35"/>
                <a:gd name="T12" fmla="*/ 5 w 37"/>
                <a:gd name="T13" fmla="*/ 28 h 35"/>
                <a:gd name="T14" fmla="*/ 19 w 37"/>
                <a:gd name="T15" fmla="*/ 35 h 35"/>
                <a:gd name="T16" fmla="*/ 29 w 37"/>
                <a:gd name="T17" fmla="*/ 31 h 35"/>
                <a:gd name="T18" fmla="*/ 36 w 37"/>
                <a:gd name="T19" fmla="*/ 20 h 35"/>
                <a:gd name="T20" fmla="*/ 26 w 37"/>
                <a:gd name="T21" fmla="*/ 15 h 35"/>
                <a:gd name="T22" fmla="*/ 26 w 37"/>
                <a:gd name="T23" fmla="*/ 15 h 35"/>
                <a:gd name="T24" fmla="*/ 26 w 37"/>
                <a:gd name="T25" fmla="*/ 15 h 35"/>
                <a:gd name="T26" fmla="*/ 27 w 37"/>
                <a:gd name="T27" fmla="*/ 15 h 35"/>
                <a:gd name="T28" fmla="*/ 36 w 37"/>
                <a:gd name="T29" fmla="*/ 20 h 35"/>
                <a:gd name="T30" fmla="*/ 33 w 37"/>
                <a:gd name="T31" fmla="*/ 7 h 35"/>
                <a:gd name="T32" fmla="*/ 19 w 3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5">
                  <a:moveTo>
                    <a:pt x="19" y="0"/>
                  </a:moveTo>
                  <a:cubicBezTo>
                    <a:pt x="15" y="0"/>
                    <a:pt x="12" y="1"/>
                    <a:pt x="9" y="4"/>
                  </a:cubicBezTo>
                  <a:cubicBezTo>
                    <a:pt x="2" y="9"/>
                    <a:pt x="0" y="18"/>
                    <a:pt x="4" y="25"/>
                  </a:cubicBezTo>
                  <a:cubicBezTo>
                    <a:pt x="17" y="15"/>
                    <a:pt x="17" y="15"/>
                    <a:pt x="17" y="15"/>
                  </a:cubicBezTo>
                  <a:cubicBezTo>
                    <a:pt x="17" y="15"/>
                    <a:pt x="17" y="15"/>
                    <a:pt x="17" y="15"/>
                  </a:cubicBezTo>
                  <a:cubicBezTo>
                    <a:pt x="4" y="26"/>
                    <a:pt x="4" y="26"/>
                    <a:pt x="4" y="26"/>
                  </a:cubicBezTo>
                  <a:cubicBezTo>
                    <a:pt x="4" y="26"/>
                    <a:pt x="5" y="27"/>
                    <a:pt x="5" y="28"/>
                  </a:cubicBezTo>
                  <a:cubicBezTo>
                    <a:pt x="9" y="32"/>
                    <a:pt x="14" y="35"/>
                    <a:pt x="19" y="35"/>
                  </a:cubicBezTo>
                  <a:cubicBezTo>
                    <a:pt x="23" y="35"/>
                    <a:pt x="26" y="33"/>
                    <a:pt x="29" y="31"/>
                  </a:cubicBezTo>
                  <a:cubicBezTo>
                    <a:pt x="33" y="28"/>
                    <a:pt x="35" y="25"/>
                    <a:pt x="36" y="20"/>
                  </a:cubicBezTo>
                  <a:cubicBezTo>
                    <a:pt x="26" y="15"/>
                    <a:pt x="26" y="15"/>
                    <a:pt x="26" y="15"/>
                  </a:cubicBezTo>
                  <a:cubicBezTo>
                    <a:pt x="26" y="15"/>
                    <a:pt x="26" y="15"/>
                    <a:pt x="26" y="15"/>
                  </a:cubicBezTo>
                  <a:cubicBezTo>
                    <a:pt x="26" y="15"/>
                    <a:pt x="26" y="15"/>
                    <a:pt x="26" y="15"/>
                  </a:cubicBezTo>
                  <a:cubicBezTo>
                    <a:pt x="27" y="15"/>
                    <a:pt x="27" y="15"/>
                    <a:pt x="27" y="15"/>
                  </a:cubicBezTo>
                  <a:cubicBezTo>
                    <a:pt x="36" y="20"/>
                    <a:pt x="36" y="20"/>
                    <a:pt x="36" y="20"/>
                  </a:cubicBezTo>
                  <a:cubicBezTo>
                    <a:pt x="37" y="15"/>
                    <a:pt x="36" y="11"/>
                    <a:pt x="33" y="7"/>
                  </a:cubicBezTo>
                  <a:cubicBezTo>
                    <a:pt x="29" y="3"/>
                    <a:pt x="24"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Freeform 219"/>
            <p:cNvSpPr>
              <a:spLocks noEditPoints="1"/>
            </p:cNvSpPr>
            <p:nvPr userDrawn="1"/>
          </p:nvSpPr>
          <p:spPr bwMode="auto">
            <a:xfrm>
              <a:off x="8064501" y="5362576"/>
              <a:ext cx="115888" cy="100013"/>
            </a:xfrm>
            <a:custGeom>
              <a:avLst/>
              <a:gdLst>
                <a:gd name="T0" fmla="*/ 17 w 39"/>
                <a:gd name="T1" fmla="*/ 24 h 34"/>
                <a:gd name="T2" fmla="*/ 6 w 39"/>
                <a:gd name="T3" fmla="*/ 28 h 34"/>
                <a:gd name="T4" fmla="*/ 14 w 39"/>
                <a:gd name="T5" fmla="*/ 33 h 34"/>
                <a:gd name="T6" fmla="*/ 17 w 39"/>
                <a:gd name="T7" fmla="*/ 24 h 34"/>
                <a:gd name="T8" fmla="*/ 20 w 39"/>
                <a:gd name="T9" fmla="*/ 0 h 34"/>
                <a:gd name="T10" fmla="*/ 9 w 39"/>
                <a:gd name="T11" fmla="*/ 3 h 34"/>
                <a:gd name="T12" fmla="*/ 6 w 39"/>
                <a:gd name="T13" fmla="*/ 27 h 34"/>
                <a:gd name="T14" fmla="*/ 6 w 39"/>
                <a:gd name="T15" fmla="*/ 27 h 34"/>
                <a:gd name="T16" fmla="*/ 18 w 39"/>
                <a:gd name="T17" fmla="*/ 23 h 34"/>
                <a:gd name="T18" fmla="*/ 14 w 39"/>
                <a:gd name="T19" fmla="*/ 33 h 34"/>
                <a:gd name="T20" fmla="*/ 20 w 39"/>
                <a:gd name="T21" fmla="*/ 34 h 34"/>
                <a:gd name="T22" fmla="*/ 30 w 39"/>
                <a:gd name="T23" fmla="*/ 31 h 34"/>
                <a:gd name="T24" fmla="*/ 32 w 39"/>
                <a:gd name="T25" fmla="*/ 29 h 34"/>
                <a:gd name="T26" fmla="*/ 28 w 39"/>
                <a:gd name="T27" fmla="*/ 21 h 34"/>
                <a:gd name="T28" fmla="*/ 28 w 39"/>
                <a:gd name="T29" fmla="*/ 21 h 34"/>
                <a:gd name="T30" fmla="*/ 32 w 39"/>
                <a:gd name="T31" fmla="*/ 29 h 34"/>
                <a:gd name="T32" fmla="*/ 33 w 39"/>
                <a:gd name="T33" fmla="*/ 7 h 34"/>
                <a:gd name="T34" fmla="*/ 20 w 39"/>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4">
                  <a:moveTo>
                    <a:pt x="17" y="24"/>
                  </a:moveTo>
                  <a:cubicBezTo>
                    <a:pt x="6" y="28"/>
                    <a:pt x="6" y="28"/>
                    <a:pt x="6" y="28"/>
                  </a:cubicBezTo>
                  <a:cubicBezTo>
                    <a:pt x="8" y="30"/>
                    <a:pt x="11" y="32"/>
                    <a:pt x="14" y="33"/>
                  </a:cubicBezTo>
                  <a:cubicBezTo>
                    <a:pt x="17" y="24"/>
                    <a:pt x="17" y="24"/>
                    <a:pt x="17" y="24"/>
                  </a:cubicBezTo>
                  <a:moveTo>
                    <a:pt x="20" y="0"/>
                  </a:moveTo>
                  <a:cubicBezTo>
                    <a:pt x="16" y="0"/>
                    <a:pt x="12" y="1"/>
                    <a:pt x="9" y="3"/>
                  </a:cubicBezTo>
                  <a:cubicBezTo>
                    <a:pt x="2" y="9"/>
                    <a:pt x="0" y="20"/>
                    <a:pt x="6" y="27"/>
                  </a:cubicBezTo>
                  <a:cubicBezTo>
                    <a:pt x="6" y="27"/>
                    <a:pt x="6" y="27"/>
                    <a:pt x="6" y="27"/>
                  </a:cubicBezTo>
                  <a:cubicBezTo>
                    <a:pt x="18" y="23"/>
                    <a:pt x="18" y="23"/>
                    <a:pt x="18" y="23"/>
                  </a:cubicBezTo>
                  <a:cubicBezTo>
                    <a:pt x="14" y="33"/>
                    <a:pt x="14" y="33"/>
                    <a:pt x="14" y="33"/>
                  </a:cubicBezTo>
                  <a:cubicBezTo>
                    <a:pt x="16" y="34"/>
                    <a:pt x="18" y="34"/>
                    <a:pt x="20" y="34"/>
                  </a:cubicBezTo>
                  <a:cubicBezTo>
                    <a:pt x="23" y="34"/>
                    <a:pt x="27" y="33"/>
                    <a:pt x="30" y="31"/>
                  </a:cubicBezTo>
                  <a:cubicBezTo>
                    <a:pt x="31" y="30"/>
                    <a:pt x="31" y="30"/>
                    <a:pt x="32" y="29"/>
                  </a:cubicBezTo>
                  <a:cubicBezTo>
                    <a:pt x="28" y="21"/>
                    <a:pt x="28" y="21"/>
                    <a:pt x="28" y="21"/>
                  </a:cubicBezTo>
                  <a:cubicBezTo>
                    <a:pt x="28" y="21"/>
                    <a:pt x="28" y="21"/>
                    <a:pt x="28" y="21"/>
                  </a:cubicBezTo>
                  <a:cubicBezTo>
                    <a:pt x="32" y="29"/>
                    <a:pt x="32" y="29"/>
                    <a:pt x="32" y="29"/>
                  </a:cubicBezTo>
                  <a:cubicBezTo>
                    <a:pt x="38" y="23"/>
                    <a:pt x="39" y="13"/>
                    <a:pt x="33" y="7"/>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Freeform 220"/>
            <p:cNvSpPr>
              <a:spLocks noEditPoints="1"/>
            </p:cNvSpPr>
            <p:nvPr userDrawn="1"/>
          </p:nvSpPr>
          <p:spPr bwMode="auto">
            <a:xfrm>
              <a:off x="7691439" y="6507163"/>
              <a:ext cx="111125" cy="101600"/>
            </a:xfrm>
            <a:custGeom>
              <a:avLst/>
              <a:gdLst>
                <a:gd name="T0" fmla="*/ 36 w 37"/>
                <a:gd name="T1" fmla="*/ 15 h 34"/>
                <a:gd name="T2" fmla="*/ 15 w 37"/>
                <a:gd name="T3" fmla="*/ 18 h 34"/>
                <a:gd name="T4" fmla="*/ 17 w 37"/>
                <a:gd name="T5" fmla="*/ 34 h 34"/>
                <a:gd name="T6" fmla="*/ 19 w 37"/>
                <a:gd name="T7" fmla="*/ 34 h 34"/>
                <a:gd name="T8" fmla="*/ 29 w 37"/>
                <a:gd name="T9" fmla="*/ 31 h 34"/>
                <a:gd name="T10" fmla="*/ 36 w 37"/>
                <a:gd name="T11" fmla="*/ 15 h 34"/>
                <a:gd name="T12" fmla="*/ 31 w 37"/>
                <a:gd name="T13" fmla="*/ 5 h 34"/>
                <a:gd name="T14" fmla="*/ 15 w 37"/>
                <a:gd name="T15" fmla="*/ 17 h 34"/>
                <a:gd name="T16" fmla="*/ 36 w 37"/>
                <a:gd name="T17" fmla="*/ 14 h 34"/>
                <a:gd name="T18" fmla="*/ 33 w 37"/>
                <a:gd name="T19" fmla="*/ 7 h 34"/>
                <a:gd name="T20" fmla="*/ 31 w 37"/>
                <a:gd name="T21" fmla="*/ 5 h 34"/>
                <a:gd name="T22" fmla="*/ 7 w 37"/>
                <a:gd name="T23" fmla="*/ 5 h 34"/>
                <a:gd name="T24" fmla="*/ 5 w 37"/>
                <a:gd name="T25" fmla="*/ 27 h 34"/>
                <a:gd name="T26" fmla="*/ 16 w 37"/>
                <a:gd name="T27" fmla="*/ 34 h 34"/>
                <a:gd name="T28" fmla="*/ 14 w 37"/>
                <a:gd name="T29" fmla="*/ 18 h 34"/>
                <a:gd name="T30" fmla="*/ 13 w 37"/>
                <a:gd name="T31" fmla="*/ 18 h 34"/>
                <a:gd name="T32" fmla="*/ 14 w 37"/>
                <a:gd name="T33" fmla="*/ 18 h 34"/>
                <a:gd name="T34" fmla="*/ 7 w 37"/>
                <a:gd name="T35" fmla="*/ 5 h 34"/>
                <a:gd name="T36" fmla="*/ 21 w 37"/>
                <a:gd name="T37" fmla="*/ 0 h 34"/>
                <a:gd name="T38" fmla="*/ 15 w 37"/>
                <a:gd name="T39" fmla="*/ 17 h 34"/>
                <a:gd name="T40" fmla="*/ 30 w 37"/>
                <a:gd name="T41" fmla="*/ 4 h 34"/>
                <a:gd name="T42" fmla="*/ 21 w 37"/>
                <a:gd name="T43" fmla="*/ 0 h 34"/>
                <a:gd name="T44" fmla="*/ 19 w 37"/>
                <a:gd name="T45" fmla="*/ 0 h 34"/>
                <a:gd name="T46" fmla="*/ 8 w 37"/>
                <a:gd name="T47" fmla="*/ 3 h 34"/>
                <a:gd name="T48" fmla="*/ 7 w 37"/>
                <a:gd name="T49" fmla="*/ 4 h 34"/>
                <a:gd name="T50" fmla="*/ 14 w 37"/>
                <a:gd name="T51" fmla="*/ 17 h 34"/>
                <a:gd name="T52" fmla="*/ 20 w 37"/>
                <a:gd name="T53" fmla="*/ 0 h 34"/>
                <a:gd name="T54" fmla="*/ 19 w 37"/>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4">
                  <a:moveTo>
                    <a:pt x="36" y="15"/>
                  </a:moveTo>
                  <a:cubicBezTo>
                    <a:pt x="15" y="18"/>
                    <a:pt x="15" y="18"/>
                    <a:pt x="15" y="18"/>
                  </a:cubicBezTo>
                  <a:cubicBezTo>
                    <a:pt x="17" y="34"/>
                    <a:pt x="17" y="34"/>
                    <a:pt x="17" y="34"/>
                  </a:cubicBezTo>
                  <a:cubicBezTo>
                    <a:pt x="17" y="34"/>
                    <a:pt x="18" y="34"/>
                    <a:pt x="19" y="34"/>
                  </a:cubicBezTo>
                  <a:cubicBezTo>
                    <a:pt x="22" y="34"/>
                    <a:pt x="26" y="33"/>
                    <a:pt x="29" y="31"/>
                  </a:cubicBezTo>
                  <a:cubicBezTo>
                    <a:pt x="34" y="27"/>
                    <a:pt x="37" y="21"/>
                    <a:pt x="36" y="15"/>
                  </a:cubicBezTo>
                  <a:moveTo>
                    <a:pt x="31" y="5"/>
                  </a:moveTo>
                  <a:cubicBezTo>
                    <a:pt x="15" y="17"/>
                    <a:pt x="15" y="17"/>
                    <a:pt x="15" y="17"/>
                  </a:cubicBezTo>
                  <a:cubicBezTo>
                    <a:pt x="36" y="14"/>
                    <a:pt x="36" y="14"/>
                    <a:pt x="36" y="14"/>
                  </a:cubicBezTo>
                  <a:cubicBezTo>
                    <a:pt x="35" y="12"/>
                    <a:pt x="34" y="9"/>
                    <a:pt x="33" y="7"/>
                  </a:cubicBezTo>
                  <a:cubicBezTo>
                    <a:pt x="32" y="6"/>
                    <a:pt x="31" y="5"/>
                    <a:pt x="31" y="5"/>
                  </a:cubicBezTo>
                  <a:moveTo>
                    <a:pt x="7" y="5"/>
                  </a:moveTo>
                  <a:cubicBezTo>
                    <a:pt x="1" y="11"/>
                    <a:pt x="0" y="20"/>
                    <a:pt x="5" y="27"/>
                  </a:cubicBezTo>
                  <a:cubicBezTo>
                    <a:pt x="8" y="31"/>
                    <a:pt x="12" y="33"/>
                    <a:pt x="16" y="34"/>
                  </a:cubicBezTo>
                  <a:cubicBezTo>
                    <a:pt x="14" y="18"/>
                    <a:pt x="14" y="18"/>
                    <a:pt x="14" y="18"/>
                  </a:cubicBezTo>
                  <a:cubicBezTo>
                    <a:pt x="13" y="18"/>
                    <a:pt x="13" y="18"/>
                    <a:pt x="13" y="18"/>
                  </a:cubicBezTo>
                  <a:cubicBezTo>
                    <a:pt x="14" y="18"/>
                    <a:pt x="14" y="18"/>
                    <a:pt x="14" y="18"/>
                  </a:cubicBezTo>
                  <a:cubicBezTo>
                    <a:pt x="7" y="5"/>
                    <a:pt x="7" y="5"/>
                    <a:pt x="7" y="5"/>
                  </a:cubicBezTo>
                  <a:moveTo>
                    <a:pt x="21" y="0"/>
                  </a:moveTo>
                  <a:cubicBezTo>
                    <a:pt x="15" y="17"/>
                    <a:pt x="15" y="17"/>
                    <a:pt x="15" y="17"/>
                  </a:cubicBezTo>
                  <a:cubicBezTo>
                    <a:pt x="30" y="4"/>
                    <a:pt x="30" y="4"/>
                    <a:pt x="30" y="4"/>
                  </a:cubicBezTo>
                  <a:cubicBezTo>
                    <a:pt x="28" y="2"/>
                    <a:pt x="24" y="0"/>
                    <a:pt x="21" y="0"/>
                  </a:cubicBezTo>
                  <a:moveTo>
                    <a:pt x="19" y="0"/>
                  </a:moveTo>
                  <a:cubicBezTo>
                    <a:pt x="15" y="0"/>
                    <a:pt x="11" y="1"/>
                    <a:pt x="8" y="3"/>
                  </a:cubicBezTo>
                  <a:cubicBezTo>
                    <a:pt x="8" y="4"/>
                    <a:pt x="7" y="4"/>
                    <a:pt x="7" y="4"/>
                  </a:cubicBezTo>
                  <a:cubicBezTo>
                    <a:pt x="14" y="17"/>
                    <a:pt x="14" y="17"/>
                    <a:pt x="14" y="17"/>
                  </a:cubicBezTo>
                  <a:cubicBezTo>
                    <a:pt x="20" y="0"/>
                    <a:pt x="20" y="0"/>
                    <a:pt x="20" y="0"/>
                  </a:cubicBezTo>
                  <a:cubicBezTo>
                    <a:pt x="20" y="0"/>
                    <a:pt x="19" y="0"/>
                    <a:pt x="19"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Freeform 221"/>
            <p:cNvSpPr>
              <a:spLocks noEditPoints="1"/>
            </p:cNvSpPr>
            <p:nvPr userDrawn="1"/>
          </p:nvSpPr>
          <p:spPr bwMode="auto">
            <a:xfrm>
              <a:off x="7232651" y="5662613"/>
              <a:ext cx="109538" cy="101600"/>
            </a:xfrm>
            <a:custGeom>
              <a:avLst/>
              <a:gdLst>
                <a:gd name="T0" fmla="*/ 37 w 37"/>
                <a:gd name="T1" fmla="*/ 12 h 34"/>
                <a:gd name="T2" fmla="*/ 26 w 37"/>
                <a:gd name="T3" fmla="*/ 16 h 34"/>
                <a:gd name="T4" fmla="*/ 37 w 37"/>
                <a:gd name="T5" fmla="*/ 18 h 34"/>
                <a:gd name="T6" fmla="*/ 37 w 37"/>
                <a:gd name="T7" fmla="*/ 12 h 34"/>
                <a:gd name="T8" fmla="*/ 20 w 37"/>
                <a:gd name="T9" fmla="*/ 0 h 34"/>
                <a:gd name="T10" fmla="*/ 10 w 37"/>
                <a:gd name="T11" fmla="*/ 3 h 34"/>
                <a:gd name="T12" fmla="*/ 6 w 37"/>
                <a:gd name="T13" fmla="*/ 27 h 34"/>
                <a:gd name="T14" fmla="*/ 19 w 37"/>
                <a:gd name="T15" fmla="*/ 34 h 34"/>
                <a:gd name="T16" fmla="*/ 16 w 37"/>
                <a:gd name="T17" fmla="*/ 30 h 34"/>
                <a:gd name="T18" fmla="*/ 17 w 37"/>
                <a:gd name="T19" fmla="*/ 29 h 34"/>
                <a:gd name="T20" fmla="*/ 20 w 37"/>
                <a:gd name="T21" fmla="*/ 34 h 34"/>
                <a:gd name="T22" fmla="*/ 20 w 37"/>
                <a:gd name="T23" fmla="*/ 34 h 34"/>
                <a:gd name="T24" fmla="*/ 30 w 37"/>
                <a:gd name="T25" fmla="*/ 31 h 34"/>
                <a:gd name="T26" fmla="*/ 37 w 37"/>
                <a:gd name="T27" fmla="*/ 18 h 34"/>
                <a:gd name="T28" fmla="*/ 24 w 37"/>
                <a:gd name="T29" fmla="*/ 16 h 34"/>
                <a:gd name="T30" fmla="*/ 24 w 37"/>
                <a:gd name="T31" fmla="*/ 16 h 34"/>
                <a:gd name="T32" fmla="*/ 36 w 37"/>
                <a:gd name="T33" fmla="*/ 12 h 34"/>
                <a:gd name="T34" fmla="*/ 34 w 37"/>
                <a:gd name="T35" fmla="*/ 6 h 34"/>
                <a:gd name="T36" fmla="*/ 20 w 37"/>
                <a:gd name="T3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4">
                  <a:moveTo>
                    <a:pt x="37" y="12"/>
                  </a:moveTo>
                  <a:cubicBezTo>
                    <a:pt x="26" y="16"/>
                    <a:pt x="26" y="16"/>
                    <a:pt x="26" y="16"/>
                  </a:cubicBezTo>
                  <a:cubicBezTo>
                    <a:pt x="37" y="18"/>
                    <a:pt x="37" y="18"/>
                    <a:pt x="37" y="18"/>
                  </a:cubicBezTo>
                  <a:cubicBezTo>
                    <a:pt x="37" y="16"/>
                    <a:pt x="37" y="14"/>
                    <a:pt x="37" y="12"/>
                  </a:cubicBezTo>
                  <a:moveTo>
                    <a:pt x="20" y="0"/>
                  </a:moveTo>
                  <a:cubicBezTo>
                    <a:pt x="16" y="0"/>
                    <a:pt x="13" y="1"/>
                    <a:pt x="10" y="3"/>
                  </a:cubicBezTo>
                  <a:cubicBezTo>
                    <a:pt x="2" y="9"/>
                    <a:pt x="0" y="19"/>
                    <a:pt x="6" y="27"/>
                  </a:cubicBezTo>
                  <a:cubicBezTo>
                    <a:pt x="9" y="31"/>
                    <a:pt x="14" y="34"/>
                    <a:pt x="19" y="34"/>
                  </a:cubicBezTo>
                  <a:cubicBezTo>
                    <a:pt x="16" y="30"/>
                    <a:pt x="16" y="30"/>
                    <a:pt x="16" y="30"/>
                  </a:cubicBezTo>
                  <a:cubicBezTo>
                    <a:pt x="17" y="29"/>
                    <a:pt x="17" y="29"/>
                    <a:pt x="17" y="29"/>
                  </a:cubicBezTo>
                  <a:cubicBezTo>
                    <a:pt x="20" y="34"/>
                    <a:pt x="20" y="34"/>
                    <a:pt x="20" y="34"/>
                  </a:cubicBezTo>
                  <a:cubicBezTo>
                    <a:pt x="20" y="34"/>
                    <a:pt x="20" y="34"/>
                    <a:pt x="20" y="34"/>
                  </a:cubicBezTo>
                  <a:cubicBezTo>
                    <a:pt x="24" y="34"/>
                    <a:pt x="27" y="33"/>
                    <a:pt x="30" y="31"/>
                  </a:cubicBezTo>
                  <a:cubicBezTo>
                    <a:pt x="34" y="28"/>
                    <a:pt x="37" y="23"/>
                    <a:pt x="37" y="18"/>
                  </a:cubicBezTo>
                  <a:cubicBezTo>
                    <a:pt x="24" y="16"/>
                    <a:pt x="24" y="16"/>
                    <a:pt x="24" y="16"/>
                  </a:cubicBezTo>
                  <a:cubicBezTo>
                    <a:pt x="24" y="16"/>
                    <a:pt x="24" y="16"/>
                    <a:pt x="24" y="16"/>
                  </a:cubicBezTo>
                  <a:cubicBezTo>
                    <a:pt x="36" y="12"/>
                    <a:pt x="36" y="12"/>
                    <a:pt x="36" y="12"/>
                  </a:cubicBezTo>
                  <a:cubicBezTo>
                    <a:pt x="36" y="10"/>
                    <a:pt x="35" y="8"/>
                    <a:pt x="34" y="6"/>
                  </a:cubicBezTo>
                  <a:cubicBezTo>
                    <a:pt x="30" y="2"/>
                    <a:pt x="25" y="0"/>
                    <a:pt x="20"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Freeform 222"/>
            <p:cNvSpPr>
              <a:spLocks noEditPoints="1"/>
            </p:cNvSpPr>
            <p:nvPr userDrawn="1"/>
          </p:nvSpPr>
          <p:spPr bwMode="auto">
            <a:xfrm>
              <a:off x="8339139" y="5830888"/>
              <a:ext cx="111125" cy="103188"/>
            </a:xfrm>
            <a:custGeom>
              <a:avLst/>
              <a:gdLst>
                <a:gd name="T0" fmla="*/ 6 w 37"/>
                <a:gd name="T1" fmla="*/ 4 h 35"/>
                <a:gd name="T2" fmla="*/ 0 w 37"/>
                <a:gd name="T3" fmla="*/ 17 h 35"/>
                <a:gd name="T4" fmla="*/ 13 w 37"/>
                <a:gd name="T5" fmla="*/ 19 h 35"/>
                <a:gd name="T6" fmla="*/ 6 w 37"/>
                <a:gd name="T7" fmla="*/ 4 h 35"/>
                <a:gd name="T8" fmla="*/ 17 w 37"/>
                <a:gd name="T9" fmla="*/ 0 h 35"/>
                <a:gd name="T10" fmla="*/ 7 w 37"/>
                <a:gd name="T11" fmla="*/ 3 h 35"/>
                <a:gd name="T12" fmla="*/ 6 w 37"/>
                <a:gd name="T13" fmla="*/ 4 h 35"/>
                <a:gd name="T14" fmla="*/ 14 w 37"/>
                <a:gd name="T15" fmla="*/ 20 h 35"/>
                <a:gd name="T16" fmla="*/ 0 w 37"/>
                <a:gd name="T17" fmla="*/ 18 h 35"/>
                <a:gd name="T18" fmla="*/ 3 w 37"/>
                <a:gd name="T19" fmla="*/ 28 h 35"/>
                <a:gd name="T20" fmla="*/ 17 w 37"/>
                <a:gd name="T21" fmla="*/ 35 h 35"/>
                <a:gd name="T22" fmla="*/ 23 w 37"/>
                <a:gd name="T23" fmla="*/ 34 h 35"/>
                <a:gd name="T24" fmla="*/ 25 w 37"/>
                <a:gd name="T25" fmla="*/ 19 h 35"/>
                <a:gd name="T26" fmla="*/ 26 w 37"/>
                <a:gd name="T27" fmla="*/ 19 h 35"/>
                <a:gd name="T28" fmla="*/ 23 w 37"/>
                <a:gd name="T29" fmla="*/ 33 h 35"/>
                <a:gd name="T30" fmla="*/ 27 w 37"/>
                <a:gd name="T31" fmla="*/ 31 h 35"/>
                <a:gd name="T32" fmla="*/ 31 w 37"/>
                <a:gd name="T33" fmla="*/ 7 h 35"/>
                <a:gd name="T34" fmla="*/ 17 w 37"/>
                <a:gd name="T3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5">
                  <a:moveTo>
                    <a:pt x="6" y="4"/>
                  </a:moveTo>
                  <a:cubicBezTo>
                    <a:pt x="2" y="8"/>
                    <a:pt x="0" y="12"/>
                    <a:pt x="0" y="17"/>
                  </a:cubicBezTo>
                  <a:cubicBezTo>
                    <a:pt x="13" y="19"/>
                    <a:pt x="13" y="19"/>
                    <a:pt x="13" y="19"/>
                  </a:cubicBezTo>
                  <a:cubicBezTo>
                    <a:pt x="6" y="4"/>
                    <a:pt x="6" y="4"/>
                    <a:pt x="6" y="4"/>
                  </a:cubicBezTo>
                  <a:moveTo>
                    <a:pt x="17" y="0"/>
                  </a:moveTo>
                  <a:cubicBezTo>
                    <a:pt x="13" y="0"/>
                    <a:pt x="10" y="1"/>
                    <a:pt x="7" y="3"/>
                  </a:cubicBezTo>
                  <a:cubicBezTo>
                    <a:pt x="7" y="4"/>
                    <a:pt x="6" y="4"/>
                    <a:pt x="6" y="4"/>
                  </a:cubicBezTo>
                  <a:cubicBezTo>
                    <a:pt x="14" y="20"/>
                    <a:pt x="14" y="20"/>
                    <a:pt x="14" y="20"/>
                  </a:cubicBezTo>
                  <a:cubicBezTo>
                    <a:pt x="0" y="18"/>
                    <a:pt x="0" y="18"/>
                    <a:pt x="0" y="18"/>
                  </a:cubicBezTo>
                  <a:cubicBezTo>
                    <a:pt x="0" y="21"/>
                    <a:pt x="1" y="25"/>
                    <a:pt x="3" y="28"/>
                  </a:cubicBezTo>
                  <a:cubicBezTo>
                    <a:pt x="7" y="32"/>
                    <a:pt x="12" y="35"/>
                    <a:pt x="17" y="35"/>
                  </a:cubicBezTo>
                  <a:cubicBezTo>
                    <a:pt x="19" y="35"/>
                    <a:pt x="21" y="34"/>
                    <a:pt x="23" y="34"/>
                  </a:cubicBezTo>
                  <a:cubicBezTo>
                    <a:pt x="25" y="19"/>
                    <a:pt x="25" y="19"/>
                    <a:pt x="25" y="19"/>
                  </a:cubicBezTo>
                  <a:cubicBezTo>
                    <a:pt x="26" y="19"/>
                    <a:pt x="26" y="19"/>
                    <a:pt x="26" y="19"/>
                  </a:cubicBezTo>
                  <a:cubicBezTo>
                    <a:pt x="23" y="33"/>
                    <a:pt x="23" y="33"/>
                    <a:pt x="23" y="33"/>
                  </a:cubicBezTo>
                  <a:cubicBezTo>
                    <a:pt x="25" y="33"/>
                    <a:pt x="26" y="32"/>
                    <a:pt x="27" y="31"/>
                  </a:cubicBezTo>
                  <a:cubicBezTo>
                    <a:pt x="35" y="25"/>
                    <a:pt x="37" y="15"/>
                    <a:pt x="31" y="7"/>
                  </a:cubicBezTo>
                  <a:cubicBezTo>
                    <a:pt x="27" y="2"/>
                    <a:pt x="22" y="0"/>
                    <a:pt x="17"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Freeform 233"/>
            <p:cNvSpPr>
              <a:spLocks noEditPoints="1"/>
            </p:cNvSpPr>
            <p:nvPr userDrawn="1"/>
          </p:nvSpPr>
          <p:spPr bwMode="auto">
            <a:xfrm>
              <a:off x="8355014" y="5624513"/>
              <a:ext cx="3219450" cy="4160838"/>
            </a:xfrm>
            <a:custGeom>
              <a:avLst/>
              <a:gdLst>
                <a:gd name="T0" fmla="*/ 814 w 2028"/>
                <a:gd name="T1" fmla="*/ 2621 h 2621"/>
                <a:gd name="T2" fmla="*/ 1765 w 2028"/>
                <a:gd name="T3" fmla="*/ 2369 h 2621"/>
                <a:gd name="T4" fmla="*/ 851 w 2028"/>
                <a:gd name="T5" fmla="*/ 2611 h 2621"/>
                <a:gd name="T6" fmla="*/ 955 w 2028"/>
                <a:gd name="T7" fmla="*/ 1952 h 2621"/>
                <a:gd name="T8" fmla="*/ 430 w 2028"/>
                <a:gd name="T9" fmla="*/ 2033 h 2621"/>
                <a:gd name="T10" fmla="*/ 428 w 2028"/>
                <a:gd name="T11" fmla="*/ 2034 h 2621"/>
                <a:gd name="T12" fmla="*/ 814 w 2028"/>
                <a:gd name="T13" fmla="*/ 2619 h 2621"/>
                <a:gd name="T14" fmla="*/ 889 w 2028"/>
                <a:gd name="T15" fmla="*/ 2264 h 2621"/>
                <a:gd name="T16" fmla="*/ 1175 w 2028"/>
                <a:gd name="T17" fmla="*/ 2404 h 2621"/>
                <a:gd name="T18" fmla="*/ 1064 w 2028"/>
                <a:gd name="T19" fmla="*/ 1935 h 2621"/>
                <a:gd name="T20" fmla="*/ 1201 w 2028"/>
                <a:gd name="T21" fmla="*/ 2420 h 2621"/>
                <a:gd name="T22" fmla="*/ 1605 w 2028"/>
                <a:gd name="T23" fmla="*/ 1856 h 2621"/>
                <a:gd name="T24" fmla="*/ 1602 w 2028"/>
                <a:gd name="T25" fmla="*/ 1875 h 2621"/>
                <a:gd name="T26" fmla="*/ 1801 w 2028"/>
                <a:gd name="T27" fmla="*/ 2344 h 2621"/>
                <a:gd name="T28" fmla="*/ 1605 w 2028"/>
                <a:gd name="T29" fmla="*/ 1856 h 2621"/>
                <a:gd name="T30" fmla="*/ 1605 w 2028"/>
                <a:gd name="T31" fmla="*/ 1856 h 2621"/>
                <a:gd name="T32" fmla="*/ 1617 w 2028"/>
                <a:gd name="T33" fmla="*/ 1852 h 2621"/>
                <a:gd name="T34" fmla="*/ 1615 w 2028"/>
                <a:gd name="T35" fmla="*/ 1850 h 2621"/>
                <a:gd name="T36" fmla="*/ 1523 w 2028"/>
                <a:gd name="T37" fmla="*/ 1003 h 2621"/>
                <a:gd name="T38" fmla="*/ 2028 w 2028"/>
                <a:gd name="T39" fmla="*/ 1275 h 2621"/>
                <a:gd name="T40" fmla="*/ 1618 w 2028"/>
                <a:gd name="T41" fmla="*/ 1848 h 2621"/>
                <a:gd name="T42" fmla="*/ 2028 w 2028"/>
                <a:gd name="T43" fmla="*/ 1274 h 2621"/>
                <a:gd name="T44" fmla="*/ 1523 w 2028"/>
                <a:gd name="T45" fmla="*/ 1003 h 2621"/>
                <a:gd name="T46" fmla="*/ 1521 w 2028"/>
                <a:gd name="T47" fmla="*/ 1003 h 2621"/>
                <a:gd name="T48" fmla="*/ 206 w 2028"/>
                <a:gd name="T49" fmla="*/ 975 h 2621"/>
                <a:gd name="T50" fmla="*/ 554 w 2028"/>
                <a:gd name="T51" fmla="*/ 1298 h 2621"/>
                <a:gd name="T52" fmla="*/ 214 w 2028"/>
                <a:gd name="T53" fmla="*/ 979 h 2621"/>
                <a:gd name="T54" fmla="*/ 814 w 2028"/>
                <a:gd name="T55" fmla="*/ 887 h 2621"/>
                <a:gd name="T56" fmla="*/ 1184 w 2028"/>
                <a:gd name="T57" fmla="*/ 1255 h 2621"/>
                <a:gd name="T58" fmla="*/ 1015 w 2028"/>
                <a:gd name="T59" fmla="*/ 1691 h 2621"/>
                <a:gd name="T60" fmla="*/ 449 w 2028"/>
                <a:gd name="T61" fmla="*/ 2008 h 2621"/>
                <a:gd name="T62" fmla="*/ 552 w 2028"/>
                <a:gd name="T63" fmla="*/ 1321 h 2621"/>
                <a:gd name="T64" fmla="*/ 990 w 2028"/>
                <a:gd name="T65" fmla="*/ 1706 h 2621"/>
                <a:gd name="T66" fmla="*/ 814 w 2028"/>
                <a:gd name="T67" fmla="*/ 888 h 2621"/>
                <a:gd name="T68" fmla="*/ 981 w 2028"/>
                <a:gd name="T69" fmla="*/ 1696 h 2621"/>
                <a:gd name="T70" fmla="*/ 556 w 2028"/>
                <a:gd name="T71" fmla="*/ 1300 h 2621"/>
                <a:gd name="T72" fmla="*/ 16 w 2028"/>
                <a:gd name="T73" fmla="*/ 1523 h 2621"/>
                <a:gd name="T74" fmla="*/ 419 w 2028"/>
                <a:gd name="T75" fmla="*/ 2029 h 2621"/>
                <a:gd name="T76" fmla="*/ 11 w 2028"/>
                <a:gd name="T77" fmla="*/ 1542 h 2621"/>
                <a:gd name="T78" fmla="*/ 550 w 2028"/>
                <a:gd name="T79" fmla="*/ 1322 h 2621"/>
                <a:gd name="T80" fmla="*/ 451 w 2028"/>
                <a:gd name="T81" fmla="*/ 2010 h 2621"/>
                <a:gd name="T82" fmla="*/ 953 w 2028"/>
                <a:gd name="T83" fmla="*/ 1950 h 2621"/>
                <a:gd name="T84" fmla="*/ 1004 w 2028"/>
                <a:gd name="T85" fmla="*/ 1738 h 2621"/>
                <a:gd name="T86" fmla="*/ 1009 w 2028"/>
                <a:gd name="T87" fmla="*/ 1753 h 2621"/>
                <a:gd name="T88" fmla="*/ 1015 w 2028"/>
                <a:gd name="T89" fmla="*/ 1691 h 2621"/>
                <a:gd name="T90" fmla="*/ 1216 w 2028"/>
                <a:gd name="T91" fmla="*/ 1289 h 2621"/>
                <a:gd name="T92" fmla="*/ 1611 w 2028"/>
                <a:gd name="T93" fmla="*/ 1843 h 2621"/>
                <a:gd name="T94" fmla="*/ 1207 w 2028"/>
                <a:gd name="T95" fmla="*/ 1277 h 2621"/>
                <a:gd name="T96" fmla="*/ 1521 w 2028"/>
                <a:gd name="T97" fmla="*/ 1003 h 2621"/>
                <a:gd name="T98" fmla="*/ 1184 w 2028"/>
                <a:gd name="T99" fmla="*/ 1255 h 2621"/>
                <a:gd name="T100" fmla="*/ 1160 w 2028"/>
                <a:gd name="T101" fmla="*/ 426 h 2621"/>
                <a:gd name="T102" fmla="*/ 1160 w 2028"/>
                <a:gd name="T103" fmla="*/ 432 h 2621"/>
                <a:gd name="T104" fmla="*/ 605 w 2028"/>
                <a:gd name="T105" fmla="*/ 406 h 2621"/>
                <a:gd name="T106" fmla="*/ 186 w 2028"/>
                <a:gd name="T107" fmla="*/ 966 h 2621"/>
                <a:gd name="T108" fmla="*/ 605 w 2028"/>
                <a:gd name="T109" fmla="*/ 406 h 2621"/>
                <a:gd name="T110" fmla="*/ 1158 w 2028"/>
                <a:gd name="T111" fmla="*/ 432 h 2621"/>
                <a:gd name="T112" fmla="*/ 727 w 2028"/>
                <a:gd name="T113" fmla="*/ 195 h 2621"/>
                <a:gd name="T114" fmla="*/ 1158 w 2028"/>
                <a:gd name="T115" fmla="*/ 424 h 2621"/>
                <a:gd name="T116" fmla="*/ 359 w 2028"/>
                <a:gd name="T117" fmla="*/ 0 h 2621"/>
                <a:gd name="T118" fmla="*/ 359 w 2028"/>
                <a:gd name="T119" fmla="*/ 0 h 2621"/>
                <a:gd name="T120" fmla="*/ 377 w 2028"/>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8" h="2621">
                  <a:moveTo>
                    <a:pt x="814" y="2621"/>
                  </a:moveTo>
                  <a:lnTo>
                    <a:pt x="814" y="2621"/>
                  </a:lnTo>
                  <a:lnTo>
                    <a:pt x="816" y="2621"/>
                  </a:lnTo>
                  <a:lnTo>
                    <a:pt x="814" y="2621"/>
                  </a:lnTo>
                  <a:close/>
                  <a:moveTo>
                    <a:pt x="1803" y="2344"/>
                  </a:moveTo>
                  <a:lnTo>
                    <a:pt x="1803" y="2346"/>
                  </a:lnTo>
                  <a:lnTo>
                    <a:pt x="1807" y="2358"/>
                  </a:lnTo>
                  <a:lnTo>
                    <a:pt x="1765" y="2369"/>
                  </a:lnTo>
                  <a:lnTo>
                    <a:pt x="851" y="2611"/>
                  </a:lnTo>
                  <a:lnTo>
                    <a:pt x="819" y="2619"/>
                  </a:lnTo>
                  <a:lnTo>
                    <a:pt x="816" y="2621"/>
                  </a:lnTo>
                  <a:lnTo>
                    <a:pt x="851" y="2611"/>
                  </a:lnTo>
                  <a:lnTo>
                    <a:pt x="1765" y="2371"/>
                  </a:lnTo>
                  <a:lnTo>
                    <a:pt x="1808" y="2359"/>
                  </a:lnTo>
                  <a:lnTo>
                    <a:pt x="1803" y="2344"/>
                  </a:lnTo>
                  <a:close/>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199" y="2418"/>
                  </a:lnTo>
                  <a:lnTo>
                    <a:pt x="1201" y="2418"/>
                  </a:lnTo>
                  <a:lnTo>
                    <a:pt x="1175" y="2404"/>
                  </a:lnTo>
                  <a:lnTo>
                    <a:pt x="889" y="2264"/>
                  </a:lnTo>
                  <a:lnTo>
                    <a:pt x="955" y="1952"/>
                  </a:lnTo>
                  <a:close/>
                  <a:moveTo>
                    <a:pt x="1066" y="1935"/>
                  </a:moveTo>
                  <a:lnTo>
                    <a:pt x="1064" y="1935"/>
                  </a:lnTo>
                  <a:lnTo>
                    <a:pt x="1201" y="2380"/>
                  </a:lnTo>
                  <a:lnTo>
                    <a:pt x="1214" y="2425"/>
                  </a:lnTo>
                  <a:lnTo>
                    <a:pt x="1201" y="2418"/>
                  </a:lnTo>
                  <a:lnTo>
                    <a:pt x="1201" y="2420"/>
                  </a:lnTo>
                  <a:lnTo>
                    <a:pt x="1216" y="2427"/>
                  </a:lnTo>
                  <a:lnTo>
                    <a:pt x="1201" y="2380"/>
                  </a:lnTo>
                  <a:lnTo>
                    <a:pt x="1066" y="1935"/>
                  </a:lnTo>
                  <a:close/>
                  <a:moveTo>
                    <a:pt x="1605" y="1856"/>
                  </a:moveTo>
                  <a:lnTo>
                    <a:pt x="1605" y="1856"/>
                  </a:lnTo>
                  <a:lnTo>
                    <a:pt x="1603" y="1856"/>
                  </a:lnTo>
                  <a:lnTo>
                    <a:pt x="1600" y="1873"/>
                  </a:lnTo>
                  <a:lnTo>
                    <a:pt x="1602" y="1875"/>
                  </a:lnTo>
                  <a:lnTo>
                    <a:pt x="1605" y="1858"/>
                  </a:lnTo>
                  <a:lnTo>
                    <a:pt x="1615" y="1882"/>
                  </a:lnTo>
                  <a:lnTo>
                    <a:pt x="1793" y="2324"/>
                  </a:lnTo>
                  <a:lnTo>
                    <a:pt x="1801" y="2344"/>
                  </a:lnTo>
                  <a:lnTo>
                    <a:pt x="1803" y="2344"/>
                  </a:lnTo>
                  <a:lnTo>
                    <a:pt x="1795" y="2324"/>
                  </a:lnTo>
                  <a:lnTo>
                    <a:pt x="1617" y="1882"/>
                  </a:lnTo>
                  <a:lnTo>
                    <a:pt x="1605" y="1856"/>
                  </a:lnTo>
                  <a:close/>
                  <a:moveTo>
                    <a:pt x="1605" y="1854"/>
                  </a:moveTo>
                  <a:lnTo>
                    <a:pt x="1605" y="1856"/>
                  </a:lnTo>
                  <a:lnTo>
                    <a:pt x="1605" y="1856"/>
                  </a:lnTo>
                  <a:lnTo>
                    <a:pt x="1605" y="1856"/>
                  </a:lnTo>
                  <a:lnTo>
                    <a:pt x="1605" y="1854"/>
                  </a:lnTo>
                  <a:close/>
                  <a:moveTo>
                    <a:pt x="1617" y="1850"/>
                  </a:moveTo>
                  <a:lnTo>
                    <a:pt x="1615" y="1852"/>
                  </a:lnTo>
                  <a:lnTo>
                    <a:pt x="1617" y="1852"/>
                  </a:lnTo>
                  <a:lnTo>
                    <a:pt x="1617" y="1850"/>
                  </a:lnTo>
                  <a:close/>
                  <a:moveTo>
                    <a:pt x="1611" y="1845"/>
                  </a:moveTo>
                  <a:lnTo>
                    <a:pt x="1613" y="1847"/>
                  </a:lnTo>
                  <a:lnTo>
                    <a:pt x="1615" y="1850"/>
                  </a:lnTo>
                  <a:lnTo>
                    <a:pt x="1615" y="1850"/>
                  </a:lnTo>
                  <a:lnTo>
                    <a:pt x="1611" y="1845"/>
                  </a:lnTo>
                  <a:close/>
                  <a:moveTo>
                    <a:pt x="1523" y="1003"/>
                  </a:moveTo>
                  <a:lnTo>
                    <a:pt x="1523" y="1003"/>
                  </a:lnTo>
                  <a:lnTo>
                    <a:pt x="1523" y="1005"/>
                  </a:lnTo>
                  <a:lnTo>
                    <a:pt x="1555" y="1022"/>
                  </a:lnTo>
                  <a:lnTo>
                    <a:pt x="2000" y="1260"/>
                  </a:lnTo>
                  <a:lnTo>
                    <a:pt x="2028" y="1275"/>
                  </a:lnTo>
                  <a:lnTo>
                    <a:pt x="2013" y="1294"/>
                  </a:lnTo>
                  <a:lnTo>
                    <a:pt x="1630" y="1830"/>
                  </a:lnTo>
                  <a:lnTo>
                    <a:pt x="1617" y="1850"/>
                  </a:lnTo>
                  <a:lnTo>
                    <a:pt x="1618" y="1848"/>
                  </a:lnTo>
                  <a:lnTo>
                    <a:pt x="1632" y="1832"/>
                  </a:lnTo>
                  <a:lnTo>
                    <a:pt x="2015" y="1296"/>
                  </a:lnTo>
                  <a:lnTo>
                    <a:pt x="2028" y="1275"/>
                  </a:lnTo>
                  <a:lnTo>
                    <a:pt x="2028" y="1274"/>
                  </a:lnTo>
                  <a:lnTo>
                    <a:pt x="2028" y="1274"/>
                  </a:lnTo>
                  <a:lnTo>
                    <a:pt x="2002" y="1259"/>
                  </a:lnTo>
                  <a:lnTo>
                    <a:pt x="1555" y="1022"/>
                  </a:lnTo>
                  <a:lnTo>
                    <a:pt x="1523" y="1003"/>
                  </a:lnTo>
                  <a:close/>
                  <a:moveTo>
                    <a:pt x="1521" y="1003"/>
                  </a:moveTo>
                  <a:lnTo>
                    <a:pt x="1521" y="1003"/>
                  </a:lnTo>
                  <a:lnTo>
                    <a:pt x="1521" y="1003"/>
                  </a:lnTo>
                  <a:lnTo>
                    <a:pt x="1521" y="1003"/>
                  </a:lnTo>
                  <a:close/>
                  <a:moveTo>
                    <a:pt x="188" y="966"/>
                  </a:moveTo>
                  <a:lnTo>
                    <a:pt x="186" y="966"/>
                  </a:lnTo>
                  <a:lnTo>
                    <a:pt x="186" y="966"/>
                  </a:lnTo>
                  <a:lnTo>
                    <a:pt x="206" y="975"/>
                  </a:lnTo>
                  <a:lnTo>
                    <a:pt x="212" y="981"/>
                  </a:lnTo>
                  <a:lnTo>
                    <a:pt x="535" y="1275"/>
                  </a:lnTo>
                  <a:lnTo>
                    <a:pt x="556" y="1292"/>
                  </a:lnTo>
                  <a:lnTo>
                    <a:pt x="554" y="1298"/>
                  </a:lnTo>
                  <a:lnTo>
                    <a:pt x="556" y="1298"/>
                  </a:lnTo>
                  <a:lnTo>
                    <a:pt x="556" y="1292"/>
                  </a:lnTo>
                  <a:lnTo>
                    <a:pt x="537" y="1274"/>
                  </a:lnTo>
                  <a:lnTo>
                    <a:pt x="214" y="979"/>
                  </a:lnTo>
                  <a:lnTo>
                    <a:pt x="208" y="975"/>
                  </a:lnTo>
                  <a:lnTo>
                    <a:pt x="188" y="966"/>
                  </a:lnTo>
                  <a:close/>
                  <a:moveTo>
                    <a:pt x="812" y="873"/>
                  </a:moveTo>
                  <a:lnTo>
                    <a:pt x="814" y="887"/>
                  </a:lnTo>
                  <a:lnTo>
                    <a:pt x="816" y="887"/>
                  </a:lnTo>
                  <a:lnTo>
                    <a:pt x="814" y="877"/>
                  </a:lnTo>
                  <a:lnTo>
                    <a:pt x="833" y="898"/>
                  </a:lnTo>
                  <a:lnTo>
                    <a:pt x="1184"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0" y="1330"/>
                  </a:lnTo>
                  <a:lnTo>
                    <a:pt x="552" y="1321"/>
                  </a:lnTo>
                  <a:lnTo>
                    <a:pt x="571" y="1313"/>
                  </a:lnTo>
                  <a:lnTo>
                    <a:pt x="581" y="1322"/>
                  </a:lnTo>
                  <a:lnTo>
                    <a:pt x="981" y="1696"/>
                  </a:lnTo>
                  <a:lnTo>
                    <a:pt x="990" y="1706"/>
                  </a:lnTo>
                  <a:lnTo>
                    <a:pt x="987" y="1693"/>
                  </a:lnTo>
                  <a:lnTo>
                    <a:pt x="817" y="902"/>
                  </a:lnTo>
                  <a:lnTo>
                    <a:pt x="816" y="888"/>
                  </a:lnTo>
                  <a:lnTo>
                    <a:pt x="814" y="888"/>
                  </a:lnTo>
                  <a:lnTo>
                    <a:pt x="817" y="902"/>
                  </a:lnTo>
                  <a:lnTo>
                    <a:pt x="987" y="1693"/>
                  </a:lnTo>
                  <a:lnTo>
                    <a:pt x="989" y="1704"/>
                  </a:lnTo>
                  <a:lnTo>
                    <a:pt x="981" y="1696"/>
                  </a:lnTo>
                  <a:lnTo>
                    <a:pt x="581" y="1321"/>
                  </a:lnTo>
                  <a:lnTo>
                    <a:pt x="571" y="1313"/>
                  </a:lnTo>
                  <a:lnTo>
                    <a:pt x="552" y="1321"/>
                  </a:lnTo>
                  <a:lnTo>
                    <a:pt x="556" y="1300"/>
                  </a:lnTo>
                  <a:lnTo>
                    <a:pt x="554" y="1298"/>
                  </a:lnTo>
                  <a:lnTo>
                    <a:pt x="550" y="1321"/>
                  </a:lnTo>
                  <a:lnTo>
                    <a:pt x="539" y="1324"/>
                  </a:lnTo>
                  <a:lnTo>
                    <a:pt x="16" y="1523"/>
                  </a:lnTo>
                  <a:lnTo>
                    <a:pt x="0" y="1529"/>
                  </a:lnTo>
                  <a:lnTo>
                    <a:pt x="11" y="1542"/>
                  </a:lnTo>
                  <a:lnTo>
                    <a:pt x="398" y="2004"/>
                  </a:lnTo>
                  <a:lnTo>
                    <a:pt x="419" y="2029"/>
                  </a:lnTo>
                  <a:lnTo>
                    <a:pt x="419" y="2029"/>
                  </a:lnTo>
                  <a:lnTo>
                    <a:pt x="421" y="2029"/>
                  </a:lnTo>
                  <a:lnTo>
                    <a:pt x="400" y="2004"/>
                  </a:lnTo>
                  <a:lnTo>
                    <a:pt x="11" y="1542"/>
                  </a:lnTo>
                  <a:lnTo>
                    <a:pt x="1" y="1531"/>
                  </a:lnTo>
                  <a:lnTo>
                    <a:pt x="16" y="1525"/>
                  </a:lnTo>
                  <a:lnTo>
                    <a:pt x="539" y="1326"/>
                  </a:lnTo>
                  <a:lnTo>
                    <a:pt x="550" y="1322"/>
                  </a:lnTo>
                  <a:lnTo>
                    <a:pt x="549" y="1330"/>
                  </a:lnTo>
                  <a:lnTo>
                    <a:pt x="432" y="1995"/>
                  </a:lnTo>
                  <a:lnTo>
                    <a:pt x="426" y="2021"/>
                  </a:lnTo>
                  <a:lnTo>
                    <a:pt x="451" y="2010"/>
                  </a:lnTo>
                  <a:lnTo>
                    <a:pt x="985" y="1747"/>
                  </a:lnTo>
                  <a:lnTo>
                    <a:pt x="996" y="1741"/>
                  </a:lnTo>
                  <a:lnTo>
                    <a:pt x="994" y="1753"/>
                  </a:lnTo>
                  <a:lnTo>
                    <a:pt x="953" y="1950"/>
                  </a:lnTo>
                  <a:lnTo>
                    <a:pt x="955" y="1950"/>
                  </a:lnTo>
                  <a:lnTo>
                    <a:pt x="996" y="1753"/>
                  </a:lnTo>
                  <a:lnTo>
                    <a:pt x="998" y="1741"/>
                  </a:lnTo>
                  <a:lnTo>
                    <a:pt x="1004" y="1738"/>
                  </a:lnTo>
                  <a:lnTo>
                    <a:pt x="1007" y="1753"/>
                  </a:lnTo>
                  <a:lnTo>
                    <a:pt x="1064" y="1935"/>
                  </a:lnTo>
                  <a:lnTo>
                    <a:pt x="1064" y="1935"/>
                  </a:lnTo>
                  <a:lnTo>
                    <a:pt x="1009" y="1753"/>
                  </a:lnTo>
                  <a:lnTo>
                    <a:pt x="1004" y="1738"/>
                  </a:lnTo>
                  <a:lnTo>
                    <a:pt x="998" y="1739"/>
                  </a:lnTo>
                  <a:lnTo>
                    <a:pt x="1002" y="1721"/>
                  </a:lnTo>
                  <a:lnTo>
                    <a:pt x="1015" y="1691"/>
                  </a:lnTo>
                  <a:lnTo>
                    <a:pt x="1194" y="1304"/>
                  </a:lnTo>
                  <a:lnTo>
                    <a:pt x="1205" y="1281"/>
                  </a:lnTo>
                  <a:lnTo>
                    <a:pt x="1207" y="1277"/>
                  </a:lnTo>
                  <a:lnTo>
                    <a:pt x="1216" y="1289"/>
                  </a:lnTo>
                  <a:lnTo>
                    <a:pt x="1227" y="1304"/>
                  </a:lnTo>
                  <a:lnTo>
                    <a:pt x="1594" y="1822"/>
                  </a:lnTo>
                  <a:lnTo>
                    <a:pt x="1611" y="1845"/>
                  </a:lnTo>
                  <a:lnTo>
                    <a:pt x="1611" y="1843"/>
                  </a:lnTo>
                  <a:lnTo>
                    <a:pt x="1596" y="1822"/>
                  </a:lnTo>
                  <a:lnTo>
                    <a:pt x="1227" y="1302"/>
                  </a:lnTo>
                  <a:lnTo>
                    <a:pt x="1218" y="1287"/>
                  </a:lnTo>
                  <a:lnTo>
                    <a:pt x="1207" y="1277"/>
                  </a:lnTo>
                  <a:lnTo>
                    <a:pt x="1233" y="1255"/>
                  </a:lnTo>
                  <a:lnTo>
                    <a:pt x="1498" y="1026"/>
                  </a:lnTo>
                  <a:lnTo>
                    <a:pt x="1521" y="1005"/>
                  </a:lnTo>
                  <a:lnTo>
                    <a:pt x="1521" y="1003"/>
                  </a:lnTo>
                  <a:lnTo>
                    <a:pt x="1498" y="1024"/>
                  </a:lnTo>
                  <a:lnTo>
                    <a:pt x="1233" y="1255"/>
                  </a:lnTo>
                  <a:lnTo>
                    <a:pt x="1207" y="1277"/>
                  </a:lnTo>
                  <a:lnTo>
                    <a:pt x="1184" y="1255"/>
                  </a:lnTo>
                  <a:lnTo>
                    <a:pt x="834" y="896"/>
                  </a:lnTo>
                  <a:lnTo>
                    <a:pt x="812" y="873"/>
                  </a:lnTo>
                  <a:close/>
                  <a:moveTo>
                    <a:pt x="1160" y="426"/>
                  </a:moveTo>
                  <a:lnTo>
                    <a:pt x="1160" y="426"/>
                  </a:lnTo>
                  <a:lnTo>
                    <a:pt x="1160" y="428"/>
                  </a:lnTo>
                  <a:lnTo>
                    <a:pt x="1169" y="432"/>
                  </a:lnTo>
                  <a:lnTo>
                    <a:pt x="1160" y="432"/>
                  </a:lnTo>
                  <a:lnTo>
                    <a:pt x="1160" y="432"/>
                  </a:lnTo>
                  <a:lnTo>
                    <a:pt x="1171" y="434"/>
                  </a:lnTo>
                  <a:lnTo>
                    <a:pt x="1171" y="432"/>
                  </a:lnTo>
                  <a:lnTo>
                    <a:pt x="1160" y="426"/>
                  </a:lnTo>
                  <a:close/>
                  <a:moveTo>
                    <a:pt x="605" y="406"/>
                  </a:moveTo>
                  <a:lnTo>
                    <a:pt x="582" y="434"/>
                  </a:lnTo>
                  <a:lnTo>
                    <a:pt x="206" y="937"/>
                  </a:lnTo>
                  <a:lnTo>
                    <a:pt x="186" y="966"/>
                  </a:lnTo>
                  <a:lnTo>
                    <a:pt x="186" y="966"/>
                  </a:lnTo>
                  <a:lnTo>
                    <a:pt x="188" y="966"/>
                  </a:lnTo>
                  <a:lnTo>
                    <a:pt x="206" y="939"/>
                  </a:lnTo>
                  <a:lnTo>
                    <a:pt x="584" y="434"/>
                  </a:lnTo>
                  <a:lnTo>
                    <a:pt x="605" y="406"/>
                  </a:lnTo>
                  <a:lnTo>
                    <a:pt x="633" y="408"/>
                  </a:lnTo>
                  <a:lnTo>
                    <a:pt x="1126" y="430"/>
                  </a:lnTo>
                  <a:lnTo>
                    <a:pt x="1158" y="432"/>
                  </a:lnTo>
                  <a:lnTo>
                    <a:pt x="1158" y="432"/>
                  </a:lnTo>
                  <a:lnTo>
                    <a:pt x="1126" y="430"/>
                  </a:lnTo>
                  <a:lnTo>
                    <a:pt x="633" y="406"/>
                  </a:lnTo>
                  <a:lnTo>
                    <a:pt x="605" y="406"/>
                  </a:lnTo>
                  <a:close/>
                  <a:moveTo>
                    <a:pt x="727" y="195"/>
                  </a:moveTo>
                  <a:lnTo>
                    <a:pt x="725" y="195"/>
                  </a:lnTo>
                  <a:lnTo>
                    <a:pt x="1131" y="413"/>
                  </a:lnTo>
                  <a:lnTo>
                    <a:pt x="1158" y="426"/>
                  </a:lnTo>
                  <a:lnTo>
                    <a:pt x="1158" y="424"/>
                  </a:lnTo>
                  <a:lnTo>
                    <a:pt x="1133" y="411"/>
                  </a:lnTo>
                  <a:lnTo>
                    <a:pt x="727" y="195"/>
                  </a:lnTo>
                  <a:close/>
                  <a:moveTo>
                    <a:pt x="359" y="0"/>
                  </a:moveTo>
                  <a:lnTo>
                    <a:pt x="359" y="0"/>
                  </a:lnTo>
                  <a:lnTo>
                    <a:pt x="359" y="0"/>
                  </a:lnTo>
                  <a:lnTo>
                    <a:pt x="359" y="0"/>
                  </a:lnTo>
                  <a:close/>
                  <a:moveTo>
                    <a:pt x="361" y="0"/>
                  </a:moveTo>
                  <a:lnTo>
                    <a:pt x="359" y="0"/>
                  </a:lnTo>
                  <a:lnTo>
                    <a:pt x="377" y="9"/>
                  </a:lnTo>
                  <a:lnTo>
                    <a:pt x="725" y="195"/>
                  </a:lnTo>
                  <a:lnTo>
                    <a:pt x="725" y="195"/>
                  </a:lnTo>
                  <a:lnTo>
                    <a:pt x="377" y="9"/>
                  </a:lnTo>
                  <a:lnTo>
                    <a:pt x="36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Freeform 234"/>
            <p:cNvSpPr>
              <a:spLocks noEditPoints="1"/>
            </p:cNvSpPr>
            <p:nvPr userDrawn="1"/>
          </p:nvSpPr>
          <p:spPr bwMode="auto">
            <a:xfrm>
              <a:off x="8355014" y="5624513"/>
              <a:ext cx="3219450" cy="4160838"/>
            </a:xfrm>
            <a:custGeom>
              <a:avLst/>
              <a:gdLst>
                <a:gd name="T0" fmla="*/ 814 w 2028"/>
                <a:gd name="T1" fmla="*/ 2621 h 2621"/>
                <a:gd name="T2" fmla="*/ 1765 w 2028"/>
                <a:gd name="T3" fmla="*/ 2369 h 2621"/>
                <a:gd name="T4" fmla="*/ 851 w 2028"/>
                <a:gd name="T5" fmla="*/ 2611 h 2621"/>
                <a:gd name="T6" fmla="*/ 955 w 2028"/>
                <a:gd name="T7" fmla="*/ 1952 h 2621"/>
                <a:gd name="T8" fmla="*/ 430 w 2028"/>
                <a:gd name="T9" fmla="*/ 2033 h 2621"/>
                <a:gd name="T10" fmla="*/ 428 w 2028"/>
                <a:gd name="T11" fmla="*/ 2034 h 2621"/>
                <a:gd name="T12" fmla="*/ 814 w 2028"/>
                <a:gd name="T13" fmla="*/ 2619 h 2621"/>
                <a:gd name="T14" fmla="*/ 889 w 2028"/>
                <a:gd name="T15" fmla="*/ 2264 h 2621"/>
                <a:gd name="T16" fmla="*/ 1175 w 2028"/>
                <a:gd name="T17" fmla="*/ 2404 h 2621"/>
                <a:gd name="T18" fmla="*/ 1064 w 2028"/>
                <a:gd name="T19" fmla="*/ 1935 h 2621"/>
                <a:gd name="T20" fmla="*/ 1201 w 2028"/>
                <a:gd name="T21" fmla="*/ 2420 h 2621"/>
                <a:gd name="T22" fmla="*/ 1605 w 2028"/>
                <a:gd name="T23" fmla="*/ 1856 h 2621"/>
                <a:gd name="T24" fmla="*/ 1602 w 2028"/>
                <a:gd name="T25" fmla="*/ 1875 h 2621"/>
                <a:gd name="T26" fmla="*/ 1801 w 2028"/>
                <a:gd name="T27" fmla="*/ 2344 h 2621"/>
                <a:gd name="T28" fmla="*/ 1605 w 2028"/>
                <a:gd name="T29" fmla="*/ 1856 h 2621"/>
                <a:gd name="T30" fmla="*/ 1605 w 2028"/>
                <a:gd name="T31" fmla="*/ 1856 h 2621"/>
                <a:gd name="T32" fmla="*/ 1617 w 2028"/>
                <a:gd name="T33" fmla="*/ 1852 h 2621"/>
                <a:gd name="T34" fmla="*/ 1615 w 2028"/>
                <a:gd name="T35" fmla="*/ 1850 h 2621"/>
                <a:gd name="T36" fmla="*/ 1523 w 2028"/>
                <a:gd name="T37" fmla="*/ 1003 h 2621"/>
                <a:gd name="T38" fmla="*/ 2028 w 2028"/>
                <a:gd name="T39" fmla="*/ 1275 h 2621"/>
                <a:gd name="T40" fmla="*/ 1618 w 2028"/>
                <a:gd name="T41" fmla="*/ 1848 h 2621"/>
                <a:gd name="T42" fmla="*/ 2028 w 2028"/>
                <a:gd name="T43" fmla="*/ 1274 h 2621"/>
                <a:gd name="T44" fmla="*/ 1523 w 2028"/>
                <a:gd name="T45" fmla="*/ 1003 h 2621"/>
                <a:gd name="T46" fmla="*/ 1521 w 2028"/>
                <a:gd name="T47" fmla="*/ 1003 h 2621"/>
                <a:gd name="T48" fmla="*/ 206 w 2028"/>
                <a:gd name="T49" fmla="*/ 975 h 2621"/>
                <a:gd name="T50" fmla="*/ 554 w 2028"/>
                <a:gd name="T51" fmla="*/ 1298 h 2621"/>
                <a:gd name="T52" fmla="*/ 214 w 2028"/>
                <a:gd name="T53" fmla="*/ 979 h 2621"/>
                <a:gd name="T54" fmla="*/ 814 w 2028"/>
                <a:gd name="T55" fmla="*/ 887 h 2621"/>
                <a:gd name="T56" fmla="*/ 1184 w 2028"/>
                <a:gd name="T57" fmla="*/ 1255 h 2621"/>
                <a:gd name="T58" fmla="*/ 1015 w 2028"/>
                <a:gd name="T59" fmla="*/ 1691 h 2621"/>
                <a:gd name="T60" fmla="*/ 449 w 2028"/>
                <a:gd name="T61" fmla="*/ 2008 h 2621"/>
                <a:gd name="T62" fmla="*/ 552 w 2028"/>
                <a:gd name="T63" fmla="*/ 1321 h 2621"/>
                <a:gd name="T64" fmla="*/ 990 w 2028"/>
                <a:gd name="T65" fmla="*/ 1706 h 2621"/>
                <a:gd name="T66" fmla="*/ 814 w 2028"/>
                <a:gd name="T67" fmla="*/ 888 h 2621"/>
                <a:gd name="T68" fmla="*/ 981 w 2028"/>
                <a:gd name="T69" fmla="*/ 1696 h 2621"/>
                <a:gd name="T70" fmla="*/ 556 w 2028"/>
                <a:gd name="T71" fmla="*/ 1300 h 2621"/>
                <a:gd name="T72" fmla="*/ 16 w 2028"/>
                <a:gd name="T73" fmla="*/ 1523 h 2621"/>
                <a:gd name="T74" fmla="*/ 419 w 2028"/>
                <a:gd name="T75" fmla="*/ 2029 h 2621"/>
                <a:gd name="T76" fmla="*/ 11 w 2028"/>
                <a:gd name="T77" fmla="*/ 1542 h 2621"/>
                <a:gd name="T78" fmla="*/ 550 w 2028"/>
                <a:gd name="T79" fmla="*/ 1322 h 2621"/>
                <a:gd name="T80" fmla="*/ 451 w 2028"/>
                <a:gd name="T81" fmla="*/ 2010 h 2621"/>
                <a:gd name="T82" fmla="*/ 953 w 2028"/>
                <a:gd name="T83" fmla="*/ 1950 h 2621"/>
                <a:gd name="T84" fmla="*/ 1004 w 2028"/>
                <a:gd name="T85" fmla="*/ 1738 h 2621"/>
                <a:gd name="T86" fmla="*/ 1009 w 2028"/>
                <a:gd name="T87" fmla="*/ 1753 h 2621"/>
                <a:gd name="T88" fmla="*/ 1015 w 2028"/>
                <a:gd name="T89" fmla="*/ 1691 h 2621"/>
                <a:gd name="T90" fmla="*/ 1216 w 2028"/>
                <a:gd name="T91" fmla="*/ 1289 h 2621"/>
                <a:gd name="T92" fmla="*/ 1611 w 2028"/>
                <a:gd name="T93" fmla="*/ 1843 h 2621"/>
                <a:gd name="T94" fmla="*/ 1207 w 2028"/>
                <a:gd name="T95" fmla="*/ 1277 h 2621"/>
                <a:gd name="T96" fmla="*/ 1521 w 2028"/>
                <a:gd name="T97" fmla="*/ 1003 h 2621"/>
                <a:gd name="T98" fmla="*/ 1184 w 2028"/>
                <a:gd name="T99" fmla="*/ 1255 h 2621"/>
                <a:gd name="T100" fmla="*/ 1160 w 2028"/>
                <a:gd name="T101" fmla="*/ 426 h 2621"/>
                <a:gd name="T102" fmla="*/ 1160 w 2028"/>
                <a:gd name="T103" fmla="*/ 432 h 2621"/>
                <a:gd name="T104" fmla="*/ 605 w 2028"/>
                <a:gd name="T105" fmla="*/ 406 h 2621"/>
                <a:gd name="T106" fmla="*/ 186 w 2028"/>
                <a:gd name="T107" fmla="*/ 966 h 2621"/>
                <a:gd name="T108" fmla="*/ 605 w 2028"/>
                <a:gd name="T109" fmla="*/ 406 h 2621"/>
                <a:gd name="T110" fmla="*/ 1158 w 2028"/>
                <a:gd name="T111" fmla="*/ 432 h 2621"/>
                <a:gd name="T112" fmla="*/ 727 w 2028"/>
                <a:gd name="T113" fmla="*/ 195 h 2621"/>
                <a:gd name="T114" fmla="*/ 1158 w 2028"/>
                <a:gd name="T115" fmla="*/ 424 h 2621"/>
                <a:gd name="T116" fmla="*/ 359 w 2028"/>
                <a:gd name="T117" fmla="*/ 0 h 2621"/>
                <a:gd name="T118" fmla="*/ 359 w 2028"/>
                <a:gd name="T119" fmla="*/ 0 h 2621"/>
                <a:gd name="T120" fmla="*/ 377 w 2028"/>
                <a:gd name="T121" fmla="*/ 9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8" h="2621">
                  <a:moveTo>
                    <a:pt x="814" y="2621"/>
                  </a:moveTo>
                  <a:lnTo>
                    <a:pt x="814" y="2621"/>
                  </a:lnTo>
                  <a:lnTo>
                    <a:pt x="816" y="2621"/>
                  </a:lnTo>
                  <a:lnTo>
                    <a:pt x="814" y="2621"/>
                  </a:lnTo>
                  <a:moveTo>
                    <a:pt x="1803" y="2344"/>
                  </a:moveTo>
                  <a:lnTo>
                    <a:pt x="1803" y="2346"/>
                  </a:lnTo>
                  <a:lnTo>
                    <a:pt x="1807" y="2358"/>
                  </a:lnTo>
                  <a:lnTo>
                    <a:pt x="1765" y="2369"/>
                  </a:lnTo>
                  <a:lnTo>
                    <a:pt x="851" y="2611"/>
                  </a:lnTo>
                  <a:lnTo>
                    <a:pt x="819" y="2619"/>
                  </a:lnTo>
                  <a:lnTo>
                    <a:pt x="816" y="2621"/>
                  </a:lnTo>
                  <a:lnTo>
                    <a:pt x="851" y="2611"/>
                  </a:lnTo>
                  <a:lnTo>
                    <a:pt x="1765" y="2371"/>
                  </a:lnTo>
                  <a:lnTo>
                    <a:pt x="1808" y="2359"/>
                  </a:lnTo>
                  <a:lnTo>
                    <a:pt x="1803" y="2344"/>
                  </a:lnTo>
                  <a:moveTo>
                    <a:pt x="955" y="1952"/>
                  </a:moveTo>
                  <a:lnTo>
                    <a:pt x="953" y="1952"/>
                  </a:lnTo>
                  <a:lnTo>
                    <a:pt x="889" y="2262"/>
                  </a:lnTo>
                  <a:lnTo>
                    <a:pt x="451" y="2044"/>
                  </a:lnTo>
                  <a:lnTo>
                    <a:pt x="430" y="2033"/>
                  </a:lnTo>
                  <a:lnTo>
                    <a:pt x="423" y="2029"/>
                  </a:lnTo>
                  <a:lnTo>
                    <a:pt x="421" y="2029"/>
                  </a:lnTo>
                  <a:lnTo>
                    <a:pt x="421" y="2031"/>
                  </a:lnTo>
                  <a:lnTo>
                    <a:pt x="428" y="2034"/>
                  </a:lnTo>
                  <a:lnTo>
                    <a:pt x="449" y="2044"/>
                  </a:lnTo>
                  <a:lnTo>
                    <a:pt x="889" y="2264"/>
                  </a:lnTo>
                  <a:lnTo>
                    <a:pt x="823" y="2579"/>
                  </a:lnTo>
                  <a:lnTo>
                    <a:pt x="814" y="2619"/>
                  </a:lnTo>
                  <a:lnTo>
                    <a:pt x="816" y="2621"/>
                  </a:lnTo>
                  <a:lnTo>
                    <a:pt x="816" y="2619"/>
                  </a:lnTo>
                  <a:lnTo>
                    <a:pt x="825" y="2579"/>
                  </a:lnTo>
                  <a:lnTo>
                    <a:pt x="889" y="2264"/>
                  </a:lnTo>
                  <a:lnTo>
                    <a:pt x="1173" y="2406"/>
                  </a:lnTo>
                  <a:lnTo>
                    <a:pt x="1199" y="2418"/>
                  </a:lnTo>
                  <a:lnTo>
                    <a:pt x="1201" y="2418"/>
                  </a:lnTo>
                  <a:lnTo>
                    <a:pt x="1175" y="2404"/>
                  </a:lnTo>
                  <a:lnTo>
                    <a:pt x="889" y="2264"/>
                  </a:lnTo>
                  <a:lnTo>
                    <a:pt x="955" y="1952"/>
                  </a:lnTo>
                  <a:moveTo>
                    <a:pt x="1066" y="1935"/>
                  </a:moveTo>
                  <a:lnTo>
                    <a:pt x="1064" y="1935"/>
                  </a:lnTo>
                  <a:lnTo>
                    <a:pt x="1201" y="2380"/>
                  </a:lnTo>
                  <a:lnTo>
                    <a:pt x="1214" y="2425"/>
                  </a:lnTo>
                  <a:lnTo>
                    <a:pt x="1201" y="2418"/>
                  </a:lnTo>
                  <a:lnTo>
                    <a:pt x="1201" y="2420"/>
                  </a:lnTo>
                  <a:lnTo>
                    <a:pt x="1216" y="2427"/>
                  </a:lnTo>
                  <a:lnTo>
                    <a:pt x="1201" y="2380"/>
                  </a:lnTo>
                  <a:lnTo>
                    <a:pt x="1066" y="1935"/>
                  </a:lnTo>
                  <a:moveTo>
                    <a:pt x="1605" y="1856"/>
                  </a:moveTo>
                  <a:lnTo>
                    <a:pt x="1605" y="1856"/>
                  </a:lnTo>
                  <a:lnTo>
                    <a:pt x="1603" y="1856"/>
                  </a:lnTo>
                  <a:lnTo>
                    <a:pt x="1600" y="1873"/>
                  </a:lnTo>
                  <a:lnTo>
                    <a:pt x="1602" y="1875"/>
                  </a:lnTo>
                  <a:lnTo>
                    <a:pt x="1605" y="1858"/>
                  </a:lnTo>
                  <a:lnTo>
                    <a:pt x="1615" y="1882"/>
                  </a:lnTo>
                  <a:lnTo>
                    <a:pt x="1793" y="2324"/>
                  </a:lnTo>
                  <a:lnTo>
                    <a:pt x="1801" y="2344"/>
                  </a:lnTo>
                  <a:lnTo>
                    <a:pt x="1803" y="2344"/>
                  </a:lnTo>
                  <a:lnTo>
                    <a:pt x="1795" y="2324"/>
                  </a:lnTo>
                  <a:lnTo>
                    <a:pt x="1617" y="1882"/>
                  </a:lnTo>
                  <a:lnTo>
                    <a:pt x="1605" y="1856"/>
                  </a:lnTo>
                  <a:moveTo>
                    <a:pt x="1605" y="1854"/>
                  </a:moveTo>
                  <a:lnTo>
                    <a:pt x="1605" y="1856"/>
                  </a:lnTo>
                  <a:lnTo>
                    <a:pt x="1605" y="1856"/>
                  </a:lnTo>
                  <a:lnTo>
                    <a:pt x="1605" y="1856"/>
                  </a:lnTo>
                  <a:lnTo>
                    <a:pt x="1605" y="1854"/>
                  </a:lnTo>
                  <a:moveTo>
                    <a:pt x="1617" y="1850"/>
                  </a:moveTo>
                  <a:lnTo>
                    <a:pt x="1615" y="1852"/>
                  </a:lnTo>
                  <a:lnTo>
                    <a:pt x="1617" y="1852"/>
                  </a:lnTo>
                  <a:lnTo>
                    <a:pt x="1617" y="1850"/>
                  </a:lnTo>
                  <a:moveTo>
                    <a:pt x="1611" y="1845"/>
                  </a:moveTo>
                  <a:lnTo>
                    <a:pt x="1613" y="1847"/>
                  </a:lnTo>
                  <a:lnTo>
                    <a:pt x="1615" y="1850"/>
                  </a:lnTo>
                  <a:lnTo>
                    <a:pt x="1615" y="1850"/>
                  </a:lnTo>
                  <a:lnTo>
                    <a:pt x="1611" y="1845"/>
                  </a:lnTo>
                  <a:moveTo>
                    <a:pt x="1523" y="1003"/>
                  </a:moveTo>
                  <a:lnTo>
                    <a:pt x="1523" y="1003"/>
                  </a:lnTo>
                  <a:lnTo>
                    <a:pt x="1523" y="1005"/>
                  </a:lnTo>
                  <a:lnTo>
                    <a:pt x="1555" y="1022"/>
                  </a:lnTo>
                  <a:lnTo>
                    <a:pt x="2000" y="1260"/>
                  </a:lnTo>
                  <a:lnTo>
                    <a:pt x="2028" y="1275"/>
                  </a:lnTo>
                  <a:lnTo>
                    <a:pt x="2013" y="1294"/>
                  </a:lnTo>
                  <a:lnTo>
                    <a:pt x="1630" y="1830"/>
                  </a:lnTo>
                  <a:lnTo>
                    <a:pt x="1617" y="1850"/>
                  </a:lnTo>
                  <a:lnTo>
                    <a:pt x="1618" y="1848"/>
                  </a:lnTo>
                  <a:lnTo>
                    <a:pt x="1632" y="1832"/>
                  </a:lnTo>
                  <a:lnTo>
                    <a:pt x="2015" y="1296"/>
                  </a:lnTo>
                  <a:lnTo>
                    <a:pt x="2028" y="1275"/>
                  </a:lnTo>
                  <a:lnTo>
                    <a:pt x="2028" y="1274"/>
                  </a:lnTo>
                  <a:lnTo>
                    <a:pt x="2028" y="1274"/>
                  </a:lnTo>
                  <a:lnTo>
                    <a:pt x="2002" y="1259"/>
                  </a:lnTo>
                  <a:lnTo>
                    <a:pt x="1555" y="1022"/>
                  </a:lnTo>
                  <a:lnTo>
                    <a:pt x="1523" y="1003"/>
                  </a:lnTo>
                  <a:moveTo>
                    <a:pt x="1521" y="1003"/>
                  </a:moveTo>
                  <a:lnTo>
                    <a:pt x="1521" y="1003"/>
                  </a:lnTo>
                  <a:lnTo>
                    <a:pt x="1521" y="1003"/>
                  </a:lnTo>
                  <a:lnTo>
                    <a:pt x="1521" y="1003"/>
                  </a:lnTo>
                  <a:moveTo>
                    <a:pt x="188" y="966"/>
                  </a:moveTo>
                  <a:lnTo>
                    <a:pt x="186" y="966"/>
                  </a:lnTo>
                  <a:lnTo>
                    <a:pt x="186" y="966"/>
                  </a:lnTo>
                  <a:lnTo>
                    <a:pt x="206" y="975"/>
                  </a:lnTo>
                  <a:lnTo>
                    <a:pt x="212" y="981"/>
                  </a:lnTo>
                  <a:lnTo>
                    <a:pt x="535" y="1275"/>
                  </a:lnTo>
                  <a:lnTo>
                    <a:pt x="556" y="1292"/>
                  </a:lnTo>
                  <a:lnTo>
                    <a:pt x="554" y="1298"/>
                  </a:lnTo>
                  <a:lnTo>
                    <a:pt x="556" y="1298"/>
                  </a:lnTo>
                  <a:lnTo>
                    <a:pt x="556" y="1292"/>
                  </a:lnTo>
                  <a:lnTo>
                    <a:pt x="537" y="1274"/>
                  </a:lnTo>
                  <a:lnTo>
                    <a:pt x="214" y="979"/>
                  </a:lnTo>
                  <a:lnTo>
                    <a:pt x="208" y="975"/>
                  </a:lnTo>
                  <a:lnTo>
                    <a:pt x="188" y="966"/>
                  </a:lnTo>
                  <a:moveTo>
                    <a:pt x="812" y="873"/>
                  </a:moveTo>
                  <a:lnTo>
                    <a:pt x="814" y="887"/>
                  </a:lnTo>
                  <a:lnTo>
                    <a:pt x="816" y="887"/>
                  </a:lnTo>
                  <a:lnTo>
                    <a:pt x="814" y="877"/>
                  </a:lnTo>
                  <a:lnTo>
                    <a:pt x="833" y="898"/>
                  </a:lnTo>
                  <a:lnTo>
                    <a:pt x="1184" y="1255"/>
                  </a:lnTo>
                  <a:lnTo>
                    <a:pt x="1205" y="1277"/>
                  </a:lnTo>
                  <a:lnTo>
                    <a:pt x="1203" y="1279"/>
                  </a:lnTo>
                  <a:lnTo>
                    <a:pt x="1192" y="1304"/>
                  </a:lnTo>
                  <a:lnTo>
                    <a:pt x="1015" y="1691"/>
                  </a:lnTo>
                  <a:lnTo>
                    <a:pt x="1002" y="1721"/>
                  </a:lnTo>
                  <a:lnTo>
                    <a:pt x="996" y="1739"/>
                  </a:lnTo>
                  <a:lnTo>
                    <a:pt x="983" y="1747"/>
                  </a:lnTo>
                  <a:lnTo>
                    <a:pt x="449" y="2008"/>
                  </a:lnTo>
                  <a:lnTo>
                    <a:pt x="428" y="2019"/>
                  </a:lnTo>
                  <a:lnTo>
                    <a:pt x="432" y="1995"/>
                  </a:lnTo>
                  <a:lnTo>
                    <a:pt x="550" y="1330"/>
                  </a:lnTo>
                  <a:lnTo>
                    <a:pt x="552" y="1321"/>
                  </a:lnTo>
                  <a:lnTo>
                    <a:pt x="571" y="1313"/>
                  </a:lnTo>
                  <a:lnTo>
                    <a:pt x="581" y="1322"/>
                  </a:lnTo>
                  <a:lnTo>
                    <a:pt x="981" y="1696"/>
                  </a:lnTo>
                  <a:lnTo>
                    <a:pt x="990" y="1706"/>
                  </a:lnTo>
                  <a:lnTo>
                    <a:pt x="987" y="1693"/>
                  </a:lnTo>
                  <a:lnTo>
                    <a:pt x="817" y="902"/>
                  </a:lnTo>
                  <a:lnTo>
                    <a:pt x="816" y="888"/>
                  </a:lnTo>
                  <a:lnTo>
                    <a:pt x="814" y="888"/>
                  </a:lnTo>
                  <a:lnTo>
                    <a:pt x="817" y="902"/>
                  </a:lnTo>
                  <a:lnTo>
                    <a:pt x="987" y="1693"/>
                  </a:lnTo>
                  <a:lnTo>
                    <a:pt x="989" y="1704"/>
                  </a:lnTo>
                  <a:lnTo>
                    <a:pt x="981" y="1696"/>
                  </a:lnTo>
                  <a:lnTo>
                    <a:pt x="581" y="1321"/>
                  </a:lnTo>
                  <a:lnTo>
                    <a:pt x="571" y="1313"/>
                  </a:lnTo>
                  <a:lnTo>
                    <a:pt x="552" y="1321"/>
                  </a:lnTo>
                  <a:lnTo>
                    <a:pt x="556" y="1300"/>
                  </a:lnTo>
                  <a:lnTo>
                    <a:pt x="554" y="1298"/>
                  </a:lnTo>
                  <a:lnTo>
                    <a:pt x="550" y="1321"/>
                  </a:lnTo>
                  <a:lnTo>
                    <a:pt x="539" y="1324"/>
                  </a:lnTo>
                  <a:lnTo>
                    <a:pt x="16" y="1523"/>
                  </a:lnTo>
                  <a:lnTo>
                    <a:pt x="0" y="1529"/>
                  </a:lnTo>
                  <a:lnTo>
                    <a:pt x="11" y="1542"/>
                  </a:lnTo>
                  <a:lnTo>
                    <a:pt x="398" y="2004"/>
                  </a:lnTo>
                  <a:lnTo>
                    <a:pt x="419" y="2029"/>
                  </a:lnTo>
                  <a:lnTo>
                    <a:pt x="419" y="2029"/>
                  </a:lnTo>
                  <a:lnTo>
                    <a:pt x="421" y="2029"/>
                  </a:lnTo>
                  <a:lnTo>
                    <a:pt x="400" y="2004"/>
                  </a:lnTo>
                  <a:lnTo>
                    <a:pt x="11" y="1542"/>
                  </a:lnTo>
                  <a:lnTo>
                    <a:pt x="1" y="1531"/>
                  </a:lnTo>
                  <a:lnTo>
                    <a:pt x="16" y="1525"/>
                  </a:lnTo>
                  <a:lnTo>
                    <a:pt x="539" y="1326"/>
                  </a:lnTo>
                  <a:lnTo>
                    <a:pt x="550" y="1322"/>
                  </a:lnTo>
                  <a:lnTo>
                    <a:pt x="549" y="1330"/>
                  </a:lnTo>
                  <a:lnTo>
                    <a:pt x="432" y="1995"/>
                  </a:lnTo>
                  <a:lnTo>
                    <a:pt x="426" y="2021"/>
                  </a:lnTo>
                  <a:lnTo>
                    <a:pt x="451" y="2010"/>
                  </a:lnTo>
                  <a:lnTo>
                    <a:pt x="985" y="1747"/>
                  </a:lnTo>
                  <a:lnTo>
                    <a:pt x="996" y="1741"/>
                  </a:lnTo>
                  <a:lnTo>
                    <a:pt x="994" y="1753"/>
                  </a:lnTo>
                  <a:lnTo>
                    <a:pt x="953" y="1950"/>
                  </a:lnTo>
                  <a:lnTo>
                    <a:pt x="955" y="1950"/>
                  </a:lnTo>
                  <a:lnTo>
                    <a:pt x="996" y="1753"/>
                  </a:lnTo>
                  <a:lnTo>
                    <a:pt x="998" y="1741"/>
                  </a:lnTo>
                  <a:lnTo>
                    <a:pt x="1004" y="1738"/>
                  </a:lnTo>
                  <a:lnTo>
                    <a:pt x="1007" y="1753"/>
                  </a:lnTo>
                  <a:lnTo>
                    <a:pt x="1064" y="1935"/>
                  </a:lnTo>
                  <a:lnTo>
                    <a:pt x="1064" y="1935"/>
                  </a:lnTo>
                  <a:lnTo>
                    <a:pt x="1009" y="1753"/>
                  </a:lnTo>
                  <a:lnTo>
                    <a:pt x="1004" y="1738"/>
                  </a:lnTo>
                  <a:lnTo>
                    <a:pt x="998" y="1739"/>
                  </a:lnTo>
                  <a:lnTo>
                    <a:pt x="1002" y="1721"/>
                  </a:lnTo>
                  <a:lnTo>
                    <a:pt x="1015" y="1691"/>
                  </a:lnTo>
                  <a:lnTo>
                    <a:pt x="1194" y="1304"/>
                  </a:lnTo>
                  <a:lnTo>
                    <a:pt x="1205" y="1281"/>
                  </a:lnTo>
                  <a:lnTo>
                    <a:pt x="1207" y="1277"/>
                  </a:lnTo>
                  <a:lnTo>
                    <a:pt x="1216" y="1289"/>
                  </a:lnTo>
                  <a:lnTo>
                    <a:pt x="1227" y="1304"/>
                  </a:lnTo>
                  <a:lnTo>
                    <a:pt x="1594" y="1822"/>
                  </a:lnTo>
                  <a:lnTo>
                    <a:pt x="1611" y="1845"/>
                  </a:lnTo>
                  <a:lnTo>
                    <a:pt x="1611" y="1843"/>
                  </a:lnTo>
                  <a:lnTo>
                    <a:pt x="1596" y="1822"/>
                  </a:lnTo>
                  <a:lnTo>
                    <a:pt x="1227" y="1302"/>
                  </a:lnTo>
                  <a:lnTo>
                    <a:pt x="1218" y="1287"/>
                  </a:lnTo>
                  <a:lnTo>
                    <a:pt x="1207" y="1277"/>
                  </a:lnTo>
                  <a:lnTo>
                    <a:pt x="1233" y="1255"/>
                  </a:lnTo>
                  <a:lnTo>
                    <a:pt x="1498" y="1026"/>
                  </a:lnTo>
                  <a:lnTo>
                    <a:pt x="1521" y="1005"/>
                  </a:lnTo>
                  <a:lnTo>
                    <a:pt x="1521" y="1003"/>
                  </a:lnTo>
                  <a:lnTo>
                    <a:pt x="1498" y="1024"/>
                  </a:lnTo>
                  <a:lnTo>
                    <a:pt x="1233" y="1255"/>
                  </a:lnTo>
                  <a:lnTo>
                    <a:pt x="1207" y="1277"/>
                  </a:lnTo>
                  <a:lnTo>
                    <a:pt x="1184" y="1255"/>
                  </a:lnTo>
                  <a:lnTo>
                    <a:pt x="834" y="896"/>
                  </a:lnTo>
                  <a:lnTo>
                    <a:pt x="812" y="873"/>
                  </a:lnTo>
                  <a:moveTo>
                    <a:pt x="1160" y="426"/>
                  </a:moveTo>
                  <a:lnTo>
                    <a:pt x="1160" y="426"/>
                  </a:lnTo>
                  <a:lnTo>
                    <a:pt x="1160" y="428"/>
                  </a:lnTo>
                  <a:lnTo>
                    <a:pt x="1169" y="432"/>
                  </a:lnTo>
                  <a:lnTo>
                    <a:pt x="1160" y="432"/>
                  </a:lnTo>
                  <a:lnTo>
                    <a:pt x="1160" y="432"/>
                  </a:lnTo>
                  <a:lnTo>
                    <a:pt x="1171" y="434"/>
                  </a:lnTo>
                  <a:lnTo>
                    <a:pt x="1171" y="432"/>
                  </a:lnTo>
                  <a:lnTo>
                    <a:pt x="1160" y="426"/>
                  </a:lnTo>
                  <a:moveTo>
                    <a:pt x="605" y="406"/>
                  </a:moveTo>
                  <a:lnTo>
                    <a:pt x="582" y="434"/>
                  </a:lnTo>
                  <a:lnTo>
                    <a:pt x="206" y="937"/>
                  </a:lnTo>
                  <a:lnTo>
                    <a:pt x="186" y="966"/>
                  </a:lnTo>
                  <a:lnTo>
                    <a:pt x="186" y="966"/>
                  </a:lnTo>
                  <a:lnTo>
                    <a:pt x="188" y="966"/>
                  </a:lnTo>
                  <a:lnTo>
                    <a:pt x="206" y="939"/>
                  </a:lnTo>
                  <a:lnTo>
                    <a:pt x="584" y="434"/>
                  </a:lnTo>
                  <a:lnTo>
                    <a:pt x="605" y="406"/>
                  </a:lnTo>
                  <a:lnTo>
                    <a:pt x="633" y="408"/>
                  </a:lnTo>
                  <a:lnTo>
                    <a:pt x="1126" y="430"/>
                  </a:lnTo>
                  <a:lnTo>
                    <a:pt x="1158" y="432"/>
                  </a:lnTo>
                  <a:lnTo>
                    <a:pt x="1158" y="432"/>
                  </a:lnTo>
                  <a:lnTo>
                    <a:pt x="1126" y="430"/>
                  </a:lnTo>
                  <a:lnTo>
                    <a:pt x="633" y="406"/>
                  </a:lnTo>
                  <a:lnTo>
                    <a:pt x="605" y="406"/>
                  </a:lnTo>
                  <a:moveTo>
                    <a:pt x="727" y="195"/>
                  </a:moveTo>
                  <a:lnTo>
                    <a:pt x="725" y="195"/>
                  </a:lnTo>
                  <a:lnTo>
                    <a:pt x="1131" y="413"/>
                  </a:lnTo>
                  <a:lnTo>
                    <a:pt x="1158" y="426"/>
                  </a:lnTo>
                  <a:lnTo>
                    <a:pt x="1158" y="424"/>
                  </a:lnTo>
                  <a:lnTo>
                    <a:pt x="1133" y="411"/>
                  </a:lnTo>
                  <a:lnTo>
                    <a:pt x="727" y="195"/>
                  </a:lnTo>
                  <a:moveTo>
                    <a:pt x="359" y="0"/>
                  </a:moveTo>
                  <a:lnTo>
                    <a:pt x="359" y="0"/>
                  </a:lnTo>
                  <a:lnTo>
                    <a:pt x="359" y="0"/>
                  </a:lnTo>
                  <a:lnTo>
                    <a:pt x="359" y="0"/>
                  </a:lnTo>
                  <a:moveTo>
                    <a:pt x="361" y="0"/>
                  </a:moveTo>
                  <a:lnTo>
                    <a:pt x="359" y="0"/>
                  </a:lnTo>
                  <a:lnTo>
                    <a:pt x="377" y="9"/>
                  </a:lnTo>
                  <a:lnTo>
                    <a:pt x="725" y="195"/>
                  </a:lnTo>
                  <a:lnTo>
                    <a:pt x="725" y="195"/>
                  </a:lnTo>
                  <a:lnTo>
                    <a:pt x="377" y="9"/>
                  </a:lnTo>
                  <a:lnTo>
                    <a:pt x="36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Freeform 235"/>
            <p:cNvSpPr>
              <a:spLocks noEditPoints="1"/>
            </p:cNvSpPr>
            <p:nvPr userDrawn="1"/>
          </p:nvSpPr>
          <p:spPr bwMode="auto">
            <a:xfrm>
              <a:off x="7847014" y="4306888"/>
              <a:ext cx="4402138" cy="3387725"/>
            </a:xfrm>
            <a:custGeom>
              <a:avLst/>
              <a:gdLst>
                <a:gd name="T0" fmla="*/ 472 w 1475"/>
                <a:gd name="T1" fmla="*/ 1135 h 1136"/>
                <a:gd name="T2" fmla="*/ 17 w 1475"/>
                <a:gd name="T3" fmla="*/ 986 h 1136"/>
                <a:gd name="T4" fmla="*/ 269 w 1475"/>
                <a:gd name="T5" fmla="*/ 956 h 1136"/>
                <a:gd name="T6" fmla="*/ 753 w 1475"/>
                <a:gd name="T7" fmla="*/ 875 h 1136"/>
                <a:gd name="T8" fmla="*/ 590 w 1475"/>
                <a:gd name="T9" fmla="*/ 914 h 1136"/>
                <a:gd name="T10" fmla="*/ 269 w 1475"/>
                <a:gd name="T11" fmla="*/ 956 h 1136"/>
                <a:gd name="T12" fmla="*/ 0 w 1475"/>
                <a:gd name="T13" fmla="*/ 981 h 1136"/>
                <a:gd name="T14" fmla="*/ 465 w 1475"/>
                <a:gd name="T15" fmla="*/ 1133 h 1136"/>
                <a:gd name="T16" fmla="*/ 589 w 1475"/>
                <a:gd name="T17" fmla="*/ 917 h 1136"/>
                <a:gd name="T18" fmla="*/ 607 w 1475"/>
                <a:gd name="T19" fmla="*/ 915 h 1136"/>
                <a:gd name="T20" fmla="*/ 591 w 1475"/>
                <a:gd name="T21" fmla="*/ 916 h 1136"/>
                <a:gd name="T22" fmla="*/ 621 w 1475"/>
                <a:gd name="T23" fmla="*/ 899 h 1136"/>
                <a:gd name="T24" fmla="*/ 753 w 1475"/>
                <a:gd name="T25" fmla="*/ 875 h 1136"/>
                <a:gd name="T26" fmla="*/ 755 w 1475"/>
                <a:gd name="T27" fmla="*/ 875 h 1136"/>
                <a:gd name="T28" fmla="*/ 1475 w 1475"/>
                <a:gd name="T29" fmla="*/ 469 h 1136"/>
                <a:gd name="T30" fmla="*/ 1475 w 1475"/>
                <a:gd name="T31" fmla="*/ 469 h 1136"/>
                <a:gd name="T32" fmla="*/ 996 w 1475"/>
                <a:gd name="T33" fmla="*/ 496 h 1136"/>
                <a:gd name="T34" fmla="*/ 640 w 1475"/>
                <a:gd name="T35" fmla="*/ 416 h 1136"/>
                <a:gd name="T36" fmla="*/ 643 w 1475"/>
                <a:gd name="T37" fmla="*/ 415 h 1136"/>
                <a:gd name="T38" fmla="*/ 1080 w 1475"/>
                <a:gd name="T39" fmla="*/ 425 h 1136"/>
                <a:gd name="T40" fmla="*/ 1071 w 1475"/>
                <a:gd name="T41" fmla="*/ 433 h 1136"/>
                <a:gd name="T42" fmla="*/ 1260 w 1475"/>
                <a:gd name="T43" fmla="*/ 624 h 1136"/>
                <a:gd name="T44" fmla="*/ 1274 w 1475"/>
                <a:gd name="T45" fmla="*/ 639 h 1136"/>
                <a:gd name="T46" fmla="*/ 1465 w 1475"/>
                <a:gd name="T47" fmla="*/ 478 h 1136"/>
                <a:gd name="T48" fmla="*/ 1274 w 1475"/>
                <a:gd name="T49" fmla="*/ 638 h 1136"/>
                <a:gd name="T50" fmla="*/ 1081 w 1475"/>
                <a:gd name="T51" fmla="*/ 426 h 1136"/>
                <a:gd name="T52" fmla="*/ 1439 w 1475"/>
                <a:gd name="T53" fmla="*/ 309 h 1136"/>
                <a:gd name="T54" fmla="*/ 1439 w 1475"/>
                <a:gd name="T55" fmla="*/ 309 h 1136"/>
                <a:gd name="T56" fmla="*/ 1422 w 1475"/>
                <a:gd name="T57" fmla="*/ 297 h 1136"/>
                <a:gd name="T58" fmla="*/ 1276 w 1475"/>
                <a:gd name="T59" fmla="*/ 382 h 1136"/>
                <a:gd name="T60" fmla="*/ 1456 w 1475"/>
                <a:gd name="T61" fmla="*/ 462 h 1136"/>
                <a:gd name="T62" fmla="*/ 1474 w 1475"/>
                <a:gd name="T63" fmla="*/ 470 h 1136"/>
                <a:gd name="T64" fmla="*/ 1291 w 1475"/>
                <a:gd name="T65" fmla="*/ 389 h 1136"/>
                <a:gd name="T66" fmla="*/ 1438 w 1475"/>
                <a:gd name="T67" fmla="*/ 310 h 1136"/>
                <a:gd name="T68" fmla="*/ 1281 w 1475"/>
                <a:gd name="T69" fmla="*/ 185 h 1136"/>
                <a:gd name="T70" fmla="*/ 1269 w 1475"/>
                <a:gd name="T71" fmla="*/ 177 h 1136"/>
                <a:gd name="T72" fmla="*/ 1079 w 1475"/>
                <a:gd name="T73" fmla="*/ 1 h 1136"/>
                <a:gd name="T74" fmla="*/ 869 w 1475"/>
                <a:gd name="T75" fmla="*/ 317 h 1136"/>
                <a:gd name="T76" fmla="*/ 658 w 1475"/>
                <a:gd name="T77" fmla="*/ 408 h 1136"/>
                <a:gd name="T78" fmla="*/ 790 w 1475"/>
                <a:gd name="T79" fmla="*/ 655 h 1136"/>
                <a:gd name="T80" fmla="*/ 642 w 1475"/>
                <a:gd name="T81" fmla="*/ 418 h 1136"/>
                <a:gd name="T82" fmla="*/ 786 w 1475"/>
                <a:gd name="T83" fmla="*/ 668 h 1136"/>
                <a:gd name="T84" fmla="*/ 786 w 1475"/>
                <a:gd name="T85" fmla="*/ 670 h 1136"/>
                <a:gd name="T86" fmla="*/ 765 w 1475"/>
                <a:gd name="T87" fmla="*/ 858 h 1136"/>
                <a:gd name="T88" fmla="*/ 785 w 1475"/>
                <a:gd name="T89" fmla="*/ 689 h 1136"/>
                <a:gd name="T90" fmla="*/ 787 w 1475"/>
                <a:gd name="T91" fmla="*/ 669 h 1136"/>
                <a:gd name="T92" fmla="*/ 995 w 1475"/>
                <a:gd name="T93" fmla="*/ 496 h 1136"/>
                <a:gd name="T94" fmla="*/ 882 w 1475"/>
                <a:gd name="T95" fmla="*/ 329 h 1136"/>
                <a:gd name="T96" fmla="*/ 1074 w 1475"/>
                <a:gd name="T97" fmla="*/ 422 h 1136"/>
                <a:gd name="T98" fmla="*/ 888 w 1475"/>
                <a:gd name="T99" fmla="*/ 310 h 1136"/>
                <a:gd name="T100" fmla="*/ 1080 w 1475"/>
                <a:gd name="T101" fmla="*/ 15 h 1136"/>
                <a:gd name="T102" fmla="*/ 1083 w 1475"/>
                <a:gd name="T103" fmla="*/ 402 h 1136"/>
                <a:gd name="T104" fmla="*/ 1102 w 1475"/>
                <a:gd name="T105" fmla="*/ 221 h 1136"/>
                <a:gd name="T106" fmla="*/ 1079 w 1475"/>
                <a:gd name="T107" fmla="*/ 2 h 1136"/>
                <a:gd name="T108" fmla="*/ 1269 w 1475"/>
                <a:gd name="T109" fmla="*/ 17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5" h="1136">
                  <a:moveTo>
                    <a:pt x="286" y="954"/>
                  </a:moveTo>
                  <a:cubicBezTo>
                    <a:pt x="589" y="917"/>
                    <a:pt x="589" y="917"/>
                    <a:pt x="589" y="917"/>
                  </a:cubicBezTo>
                  <a:cubicBezTo>
                    <a:pt x="479" y="1121"/>
                    <a:pt x="479" y="1121"/>
                    <a:pt x="479" y="1121"/>
                  </a:cubicBezTo>
                  <a:cubicBezTo>
                    <a:pt x="472" y="1135"/>
                    <a:pt x="472" y="1135"/>
                    <a:pt x="472" y="1135"/>
                  </a:cubicBezTo>
                  <a:cubicBezTo>
                    <a:pt x="466" y="1133"/>
                    <a:pt x="466" y="1133"/>
                    <a:pt x="466" y="1133"/>
                  </a:cubicBezTo>
                  <a:cubicBezTo>
                    <a:pt x="465" y="1133"/>
                    <a:pt x="465" y="1133"/>
                    <a:pt x="465" y="1133"/>
                  </a:cubicBezTo>
                  <a:cubicBezTo>
                    <a:pt x="451" y="1128"/>
                    <a:pt x="451" y="1128"/>
                    <a:pt x="451" y="1128"/>
                  </a:cubicBezTo>
                  <a:cubicBezTo>
                    <a:pt x="17" y="986"/>
                    <a:pt x="17" y="986"/>
                    <a:pt x="17" y="986"/>
                  </a:cubicBezTo>
                  <a:cubicBezTo>
                    <a:pt x="1" y="981"/>
                    <a:pt x="1" y="981"/>
                    <a:pt x="1" y="981"/>
                  </a:cubicBezTo>
                  <a:cubicBezTo>
                    <a:pt x="17" y="980"/>
                    <a:pt x="17" y="980"/>
                    <a:pt x="17" y="980"/>
                  </a:cubicBezTo>
                  <a:cubicBezTo>
                    <a:pt x="252" y="958"/>
                    <a:pt x="252" y="958"/>
                    <a:pt x="252" y="958"/>
                  </a:cubicBezTo>
                  <a:cubicBezTo>
                    <a:pt x="269" y="956"/>
                    <a:pt x="269" y="956"/>
                    <a:pt x="269" y="956"/>
                  </a:cubicBezTo>
                  <a:cubicBezTo>
                    <a:pt x="269" y="956"/>
                    <a:pt x="269" y="956"/>
                    <a:pt x="269" y="956"/>
                  </a:cubicBezTo>
                  <a:cubicBezTo>
                    <a:pt x="270" y="956"/>
                    <a:pt x="270" y="956"/>
                    <a:pt x="270" y="956"/>
                  </a:cubicBezTo>
                  <a:cubicBezTo>
                    <a:pt x="286" y="954"/>
                    <a:pt x="286" y="954"/>
                    <a:pt x="286" y="954"/>
                  </a:cubicBezTo>
                  <a:moveTo>
                    <a:pt x="753" y="875"/>
                  </a:moveTo>
                  <a:cubicBezTo>
                    <a:pt x="744" y="877"/>
                    <a:pt x="744" y="877"/>
                    <a:pt x="744" y="877"/>
                  </a:cubicBezTo>
                  <a:cubicBezTo>
                    <a:pt x="620" y="898"/>
                    <a:pt x="620" y="898"/>
                    <a:pt x="620" y="898"/>
                  </a:cubicBezTo>
                  <a:cubicBezTo>
                    <a:pt x="596" y="903"/>
                    <a:pt x="596" y="903"/>
                    <a:pt x="596" y="903"/>
                  </a:cubicBezTo>
                  <a:cubicBezTo>
                    <a:pt x="590" y="914"/>
                    <a:pt x="590" y="914"/>
                    <a:pt x="590" y="914"/>
                  </a:cubicBezTo>
                  <a:cubicBezTo>
                    <a:pt x="589" y="916"/>
                    <a:pt x="589" y="916"/>
                    <a:pt x="589" y="916"/>
                  </a:cubicBezTo>
                  <a:cubicBezTo>
                    <a:pt x="286" y="954"/>
                    <a:pt x="286" y="954"/>
                    <a:pt x="286" y="954"/>
                  </a:cubicBezTo>
                  <a:cubicBezTo>
                    <a:pt x="270" y="956"/>
                    <a:pt x="270" y="956"/>
                    <a:pt x="270" y="956"/>
                  </a:cubicBezTo>
                  <a:cubicBezTo>
                    <a:pt x="269" y="956"/>
                    <a:pt x="269" y="956"/>
                    <a:pt x="269" y="956"/>
                  </a:cubicBezTo>
                  <a:cubicBezTo>
                    <a:pt x="269" y="956"/>
                    <a:pt x="269" y="956"/>
                    <a:pt x="269" y="956"/>
                  </a:cubicBezTo>
                  <a:cubicBezTo>
                    <a:pt x="252" y="957"/>
                    <a:pt x="252" y="957"/>
                    <a:pt x="252" y="957"/>
                  </a:cubicBezTo>
                  <a:cubicBezTo>
                    <a:pt x="17" y="979"/>
                    <a:pt x="17" y="979"/>
                    <a:pt x="17" y="979"/>
                  </a:cubicBezTo>
                  <a:cubicBezTo>
                    <a:pt x="0" y="981"/>
                    <a:pt x="0" y="981"/>
                    <a:pt x="0" y="981"/>
                  </a:cubicBezTo>
                  <a:cubicBezTo>
                    <a:pt x="0" y="982"/>
                    <a:pt x="0" y="982"/>
                    <a:pt x="0" y="982"/>
                  </a:cubicBezTo>
                  <a:cubicBezTo>
                    <a:pt x="17" y="987"/>
                    <a:pt x="17" y="987"/>
                    <a:pt x="17" y="987"/>
                  </a:cubicBezTo>
                  <a:cubicBezTo>
                    <a:pt x="450" y="1129"/>
                    <a:pt x="450" y="1129"/>
                    <a:pt x="450" y="1129"/>
                  </a:cubicBezTo>
                  <a:cubicBezTo>
                    <a:pt x="465" y="1133"/>
                    <a:pt x="465" y="1133"/>
                    <a:pt x="465" y="1133"/>
                  </a:cubicBezTo>
                  <a:cubicBezTo>
                    <a:pt x="466" y="1134"/>
                    <a:pt x="466" y="1134"/>
                    <a:pt x="466" y="1134"/>
                  </a:cubicBezTo>
                  <a:cubicBezTo>
                    <a:pt x="472" y="1136"/>
                    <a:pt x="472" y="1136"/>
                    <a:pt x="472" y="1136"/>
                  </a:cubicBezTo>
                  <a:cubicBezTo>
                    <a:pt x="479" y="1122"/>
                    <a:pt x="479" y="1122"/>
                    <a:pt x="479" y="1122"/>
                  </a:cubicBezTo>
                  <a:cubicBezTo>
                    <a:pt x="589" y="917"/>
                    <a:pt x="589" y="917"/>
                    <a:pt x="589" y="917"/>
                  </a:cubicBezTo>
                  <a:cubicBezTo>
                    <a:pt x="592" y="916"/>
                    <a:pt x="592" y="916"/>
                    <a:pt x="592" y="916"/>
                  </a:cubicBezTo>
                  <a:cubicBezTo>
                    <a:pt x="603" y="915"/>
                    <a:pt x="603" y="915"/>
                    <a:pt x="603" y="915"/>
                  </a:cubicBezTo>
                  <a:cubicBezTo>
                    <a:pt x="604" y="915"/>
                    <a:pt x="604" y="915"/>
                    <a:pt x="604" y="915"/>
                  </a:cubicBezTo>
                  <a:cubicBezTo>
                    <a:pt x="607" y="915"/>
                    <a:pt x="607" y="915"/>
                    <a:pt x="607" y="915"/>
                  </a:cubicBezTo>
                  <a:cubicBezTo>
                    <a:pt x="607" y="914"/>
                    <a:pt x="607" y="914"/>
                    <a:pt x="607" y="914"/>
                  </a:cubicBezTo>
                  <a:cubicBezTo>
                    <a:pt x="604" y="914"/>
                    <a:pt x="604" y="914"/>
                    <a:pt x="604" y="914"/>
                  </a:cubicBezTo>
                  <a:cubicBezTo>
                    <a:pt x="603" y="914"/>
                    <a:pt x="603" y="914"/>
                    <a:pt x="603" y="914"/>
                  </a:cubicBezTo>
                  <a:cubicBezTo>
                    <a:pt x="591" y="916"/>
                    <a:pt x="591" y="916"/>
                    <a:pt x="591" y="916"/>
                  </a:cubicBezTo>
                  <a:cubicBezTo>
                    <a:pt x="590" y="916"/>
                    <a:pt x="590" y="916"/>
                    <a:pt x="590" y="916"/>
                  </a:cubicBezTo>
                  <a:cubicBezTo>
                    <a:pt x="590" y="915"/>
                    <a:pt x="590" y="915"/>
                    <a:pt x="590" y="915"/>
                  </a:cubicBezTo>
                  <a:cubicBezTo>
                    <a:pt x="597" y="903"/>
                    <a:pt x="597" y="903"/>
                    <a:pt x="597" y="903"/>
                  </a:cubicBezTo>
                  <a:cubicBezTo>
                    <a:pt x="621" y="899"/>
                    <a:pt x="621" y="899"/>
                    <a:pt x="621" y="899"/>
                  </a:cubicBezTo>
                  <a:cubicBezTo>
                    <a:pt x="744" y="877"/>
                    <a:pt x="744" y="877"/>
                    <a:pt x="744" y="877"/>
                  </a:cubicBezTo>
                  <a:cubicBezTo>
                    <a:pt x="754" y="876"/>
                    <a:pt x="754" y="876"/>
                    <a:pt x="754" y="876"/>
                  </a:cubicBezTo>
                  <a:cubicBezTo>
                    <a:pt x="753" y="875"/>
                    <a:pt x="753" y="875"/>
                    <a:pt x="753" y="875"/>
                  </a:cubicBezTo>
                  <a:cubicBezTo>
                    <a:pt x="753" y="875"/>
                    <a:pt x="753" y="875"/>
                    <a:pt x="753" y="875"/>
                  </a:cubicBezTo>
                  <a:moveTo>
                    <a:pt x="764" y="869"/>
                  </a:moveTo>
                  <a:cubicBezTo>
                    <a:pt x="764" y="869"/>
                    <a:pt x="764" y="869"/>
                    <a:pt x="764" y="869"/>
                  </a:cubicBezTo>
                  <a:cubicBezTo>
                    <a:pt x="763" y="873"/>
                    <a:pt x="763" y="873"/>
                    <a:pt x="763" y="873"/>
                  </a:cubicBezTo>
                  <a:cubicBezTo>
                    <a:pt x="755" y="875"/>
                    <a:pt x="755" y="875"/>
                    <a:pt x="755" y="875"/>
                  </a:cubicBezTo>
                  <a:cubicBezTo>
                    <a:pt x="754" y="876"/>
                    <a:pt x="754" y="876"/>
                    <a:pt x="754" y="876"/>
                  </a:cubicBezTo>
                  <a:cubicBezTo>
                    <a:pt x="764" y="874"/>
                    <a:pt x="764" y="874"/>
                    <a:pt x="764" y="874"/>
                  </a:cubicBezTo>
                  <a:cubicBezTo>
                    <a:pt x="764" y="869"/>
                    <a:pt x="764" y="869"/>
                    <a:pt x="764" y="869"/>
                  </a:cubicBezTo>
                  <a:moveTo>
                    <a:pt x="1475" y="469"/>
                  </a:moveTo>
                  <a:cubicBezTo>
                    <a:pt x="1475" y="469"/>
                    <a:pt x="1475" y="469"/>
                    <a:pt x="1475" y="469"/>
                  </a:cubicBezTo>
                  <a:cubicBezTo>
                    <a:pt x="1475" y="470"/>
                    <a:pt x="1475" y="470"/>
                    <a:pt x="1475" y="470"/>
                  </a:cubicBezTo>
                  <a:cubicBezTo>
                    <a:pt x="1475" y="470"/>
                    <a:pt x="1475" y="470"/>
                    <a:pt x="1475" y="470"/>
                  </a:cubicBezTo>
                  <a:cubicBezTo>
                    <a:pt x="1475" y="469"/>
                    <a:pt x="1475" y="469"/>
                    <a:pt x="1475" y="469"/>
                  </a:cubicBezTo>
                  <a:moveTo>
                    <a:pt x="1071" y="433"/>
                  </a:moveTo>
                  <a:cubicBezTo>
                    <a:pt x="1070" y="433"/>
                    <a:pt x="1070" y="433"/>
                    <a:pt x="1070" y="433"/>
                  </a:cubicBezTo>
                  <a:cubicBezTo>
                    <a:pt x="996" y="495"/>
                    <a:pt x="996" y="495"/>
                    <a:pt x="996" y="495"/>
                  </a:cubicBezTo>
                  <a:cubicBezTo>
                    <a:pt x="996" y="496"/>
                    <a:pt x="996" y="496"/>
                    <a:pt x="996" y="496"/>
                  </a:cubicBezTo>
                  <a:cubicBezTo>
                    <a:pt x="1070" y="434"/>
                    <a:pt x="1070" y="434"/>
                    <a:pt x="1070" y="434"/>
                  </a:cubicBezTo>
                  <a:cubicBezTo>
                    <a:pt x="1071" y="433"/>
                    <a:pt x="1071" y="433"/>
                    <a:pt x="1071" y="433"/>
                  </a:cubicBezTo>
                  <a:moveTo>
                    <a:pt x="643" y="414"/>
                  </a:moveTo>
                  <a:cubicBezTo>
                    <a:pt x="640" y="416"/>
                    <a:pt x="640" y="416"/>
                    <a:pt x="640" y="416"/>
                  </a:cubicBezTo>
                  <a:cubicBezTo>
                    <a:pt x="641" y="418"/>
                    <a:pt x="641" y="418"/>
                    <a:pt x="641" y="418"/>
                  </a:cubicBezTo>
                  <a:cubicBezTo>
                    <a:pt x="641" y="418"/>
                    <a:pt x="641" y="418"/>
                    <a:pt x="641" y="418"/>
                  </a:cubicBezTo>
                  <a:cubicBezTo>
                    <a:pt x="640" y="416"/>
                    <a:pt x="640" y="416"/>
                    <a:pt x="640" y="416"/>
                  </a:cubicBezTo>
                  <a:cubicBezTo>
                    <a:pt x="643" y="415"/>
                    <a:pt x="643" y="415"/>
                    <a:pt x="643" y="415"/>
                  </a:cubicBezTo>
                  <a:cubicBezTo>
                    <a:pt x="643" y="414"/>
                    <a:pt x="643" y="414"/>
                    <a:pt x="643" y="414"/>
                  </a:cubicBezTo>
                  <a:moveTo>
                    <a:pt x="1082" y="409"/>
                  </a:moveTo>
                  <a:cubicBezTo>
                    <a:pt x="1082" y="410"/>
                    <a:pt x="1082" y="410"/>
                    <a:pt x="1082" y="410"/>
                  </a:cubicBezTo>
                  <a:cubicBezTo>
                    <a:pt x="1080" y="425"/>
                    <a:pt x="1080" y="425"/>
                    <a:pt x="1080" y="425"/>
                  </a:cubicBezTo>
                  <a:cubicBezTo>
                    <a:pt x="1074" y="421"/>
                    <a:pt x="1074" y="421"/>
                    <a:pt x="1074" y="421"/>
                  </a:cubicBezTo>
                  <a:cubicBezTo>
                    <a:pt x="1074" y="422"/>
                    <a:pt x="1074" y="422"/>
                    <a:pt x="1074" y="422"/>
                  </a:cubicBezTo>
                  <a:cubicBezTo>
                    <a:pt x="1080" y="425"/>
                    <a:pt x="1080" y="425"/>
                    <a:pt x="1080" y="425"/>
                  </a:cubicBezTo>
                  <a:cubicBezTo>
                    <a:pt x="1071" y="433"/>
                    <a:pt x="1071" y="433"/>
                    <a:pt x="1071" y="433"/>
                  </a:cubicBezTo>
                  <a:cubicBezTo>
                    <a:pt x="1071" y="434"/>
                    <a:pt x="1071" y="434"/>
                    <a:pt x="1071" y="434"/>
                  </a:cubicBezTo>
                  <a:cubicBezTo>
                    <a:pt x="1080" y="426"/>
                    <a:pt x="1080" y="426"/>
                    <a:pt x="1080" y="426"/>
                  </a:cubicBezTo>
                  <a:cubicBezTo>
                    <a:pt x="1088" y="434"/>
                    <a:pt x="1088" y="434"/>
                    <a:pt x="1088" y="434"/>
                  </a:cubicBezTo>
                  <a:cubicBezTo>
                    <a:pt x="1260" y="624"/>
                    <a:pt x="1260" y="624"/>
                    <a:pt x="1260" y="624"/>
                  </a:cubicBezTo>
                  <a:cubicBezTo>
                    <a:pt x="1272" y="636"/>
                    <a:pt x="1272" y="636"/>
                    <a:pt x="1272" y="636"/>
                  </a:cubicBezTo>
                  <a:cubicBezTo>
                    <a:pt x="1273" y="638"/>
                    <a:pt x="1273" y="638"/>
                    <a:pt x="1273" y="638"/>
                  </a:cubicBezTo>
                  <a:cubicBezTo>
                    <a:pt x="1274" y="638"/>
                    <a:pt x="1274" y="638"/>
                    <a:pt x="1274" y="638"/>
                  </a:cubicBezTo>
                  <a:cubicBezTo>
                    <a:pt x="1274" y="639"/>
                    <a:pt x="1274" y="639"/>
                    <a:pt x="1274" y="639"/>
                  </a:cubicBezTo>
                  <a:cubicBezTo>
                    <a:pt x="1274" y="639"/>
                    <a:pt x="1274" y="639"/>
                    <a:pt x="1274" y="639"/>
                  </a:cubicBezTo>
                  <a:cubicBezTo>
                    <a:pt x="1286" y="628"/>
                    <a:pt x="1286" y="628"/>
                    <a:pt x="1286" y="628"/>
                  </a:cubicBezTo>
                  <a:cubicBezTo>
                    <a:pt x="1458" y="484"/>
                    <a:pt x="1458" y="484"/>
                    <a:pt x="1458" y="484"/>
                  </a:cubicBezTo>
                  <a:cubicBezTo>
                    <a:pt x="1465" y="478"/>
                    <a:pt x="1465" y="478"/>
                    <a:pt x="1465" y="478"/>
                  </a:cubicBezTo>
                  <a:cubicBezTo>
                    <a:pt x="1466" y="476"/>
                    <a:pt x="1466" y="476"/>
                    <a:pt x="1466" y="476"/>
                  </a:cubicBezTo>
                  <a:cubicBezTo>
                    <a:pt x="1457" y="483"/>
                    <a:pt x="1457" y="483"/>
                    <a:pt x="1457" y="483"/>
                  </a:cubicBezTo>
                  <a:cubicBezTo>
                    <a:pt x="1286" y="628"/>
                    <a:pt x="1286" y="628"/>
                    <a:pt x="1286" y="628"/>
                  </a:cubicBezTo>
                  <a:cubicBezTo>
                    <a:pt x="1274" y="638"/>
                    <a:pt x="1274" y="638"/>
                    <a:pt x="1274" y="638"/>
                  </a:cubicBezTo>
                  <a:cubicBezTo>
                    <a:pt x="1260" y="623"/>
                    <a:pt x="1260" y="623"/>
                    <a:pt x="1260" y="623"/>
                  </a:cubicBezTo>
                  <a:cubicBezTo>
                    <a:pt x="1088" y="434"/>
                    <a:pt x="1088" y="434"/>
                    <a:pt x="1088" y="434"/>
                  </a:cubicBezTo>
                  <a:cubicBezTo>
                    <a:pt x="1081" y="426"/>
                    <a:pt x="1081" y="426"/>
                    <a:pt x="1081" y="426"/>
                  </a:cubicBezTo>
                  <a:cubicBezTo>
                    <a:pt x="1081" y="426"/>
                    <a:pt x="1081" y="426"/>
                    <a:pt x="1081" y="426"/>
                  </a:cubicBezTo>
                  <a:cubicBezTo>
                    <a:pt x="1080" y="425"/>
                    <a:pt x="1080" y="425"/>
                    <a:pt x="1080" y="425"/>
                  </a:cubicBezTo>
                  <a:cubicBezTo>
                    <a:pt x="1081" y="425"/>
                    <a:pt x="1081" y="425"/>
                    <a:pt x="1081" y="425"/>
                  </a:cubicBezTo>
                  <a:cubicBezTo>
                    <a:pt x="1082" y="409"/>
                    <a:pt x="1082" y="409"/>
                    <a:pt x="1082" y="409"/>
                  </a:cubicBezTo>
                  <a:moveTo>
                    <a:pt x="1439" y="309"/>
                  </a:moveTo>
                  <a:cubicBezTo>
                    <a:pt x="1439" y="309"/>
                    <a:pt x="1439" y="309"/>
                    <a:pt x="1439" y="309"/>
                  </a:cubicBezTo>
                  <a:cubicBezTo>
                    <a:pt x="1439" y="309"/>
                    <a:pt x="1439" y="309"/>
                    <a:pt x="1439" y="309"/>
                  </a:cubicBezTo>
                  <a:cubicBezTo>
                    <a:pt x="1439" y="309"/>
                    <a:pt x="1439" y="309"/>
                    <a:pt x="1439" y="309"/>
                  </a:cubicBezTo>
                  <a:cubicBezTo>
                    <a:pt x="1439" y="309"/>
                    <a:pt x="1439" y="309"/>
                    <a:pt x="1439" y="309"/>
                  </a:cubicBezTo>
                  <a:moveTo>
                    <a:pt x="1270" y="177"/>
                  </a:moveTo>
                  <a:cubicBezTo>
                    <a:pt x="1270" y="177"/>
                    <a:pt x="1270" y="177"/>
                    <a:pt x="1270" y="177"/>
                  </a:cubicBezTo>
                  <a:cubicBezTo>
                    <a:pt x="1281" y="186"/>
                    <a:pt x="1281" y="186"/>
                    <a:pt x="1281" y="186"/>
                  </a:cubicBezTo>
                  <a:cubicBezTo>
                    <a:pt x="1422" y="297"/>
                    <a:pt x="1422" y="297"/>
                    <a:pt x="1422" y="297"/>
                  </a:cubicBezTo>
                  <a:cubicBezTo>
                    <a:pt x="1438" y="309"/>
                    <a:pt x="1438" y="309"/>
                    <a:pt x="1438" y="309"/>
                  </a:cubicBezTo>
                  <a:cubicBezTo>
                    <a:pt x="1418" y="318"/>
                    <a:pt x="1418" y="318"/>
                    <a:pt x="1418" y="318"/>
                  </a:cubicBezTo>
                  <a:cubicBezTo>
                    <a:pt x="1291" y="375"/>
                    <a:pt x="1291" y="375"/>
                    <a:pt x="1291" y="375"/>
                  </a:cubicBezTo>
                  <a:cubicBezTo>
                    <a:pt x="1276" y="382"/>
                    <a:pt x="1276" y="382"/>
                    <a:pt x="1276" y="382"/>
                  </a:cubicBezTo>
                  <a:cubicBezTo>
                    <a:pt x="1276" y="383"/>
                    <a:pt x="1276" y="383"/>
                    <a:pt x="1276" y="383"/>
                  </a:cubicBezTo>
                  <a:cubicBezTo>
                    <a:pt x="1276" y="383"/>
                    <a:pt x="1276" y="383"/>
                    <a:pt x="1276" y="383"/>
                  </a:cubicBezTo>
                  <a:cubicBezTo>
                    <a:pt x="1291" y="390"/>
                    <a:pt x="1291" y="390"/>
                    <a:pt x="1291" y="390"/>
                  </a:cubicBezTo>
                  <a:cubicBezTo>
                    <a:pt x="1456" y="462"/>
                    <a:pt x="1456" y="462"/>
                    <a:pt x="1456" y="462"/>
                  </a:cubicBezTo>
                  <a:cubicBezTo>
                    <a:pt x="1474" y="470"/>
                    <a:pt x="1474" y="470"/>
                    <a:pt x="1474" y="470"/>
                  </a:cubicBezTo>
                  <a:cubicBezTo>
                    <a:pt x="1467" y="475"/>
                    <a:pt x="1467" y="475"/>
                    <a:pt x="1467" y="475"/>
                  </a:cubicBezTo>
                  <a:cubicBezTo>
                    <a:pt x="1467" y="477"/>
                    <a:pt x="1467" y="477"/>
                    <a:pt x="1467" y="477"/>
                  </a:cubicBezTo>
                  <a:cubicBezTo>
                    <a:pt x="1474" y="470"/>
                    <a:pt x="1474" y="470"/>
                    <a:pt x="1474" y="470"/>
                  </a:cubicBezTo>
                  <a:cubicBezTo>
                    <a:pt x="1474" y="470"/>
                    <a:pt x="1474" y="470"/>
                    <a:pt x="1474" y="470"/>
                  </a:cubicBezTo>
                  <a:cubicBezTo>
                    <a:pt x="1474" y="469"/>
                    <a:pt x="1474" y="469"/>
                    <a:pt x="1474" y="469"/>
                  </a:cubicBezTo>
                  <a:cubicBezTo>
                    <a:pt x="1456" y="461"/>
                    <a:pt x="1456" y="461"/>
                    <a:pt x="1456" y="461"/>
                  </a:cubicBezTo>
                  <a:cubicBezTo>
                    <a:pt x="1291" y="389"/>
                    <a:pt x="1291" y="389"/>
                    <a:pt x="1291" y="389"/>
                  </a:cubicBezTo>
                  <a:cubicBezTo>
                    <a:pt x="1277" y="383"/>
                    <a:pt x="1277" y="383"/>
                    <a:pt x="1277" y="383"/>
                  </a:cubicBezTo>
                  <a:cubicBezTo>
                    <a:pt x="1292" y="376"/>
                    <a:pt x="1292" y="376"/>
                    <a:pt x="1292" y="376"/>
                  </a:cubicBezTo>
                  <a:cubicBezTo>
                    <a:pt x="1419" y="318"/>
                    <a:pt x="1419" y="318"/>
                    <a:pt x="1419" y="318"/>
                  </a:cubicBezTo>
                  <a:cubicBezTo>
                    <a:pt x="1438" y="310"/>
                    <a:pt x="1438" y="310"/>
                    <a:pt x="1438" y="310"/>
                  </a:cubicBezTo>
                  <a:cubicBezTo>
                    <a:pt x="1438" y="309"/>
                    <a:pt x="1438" y="309"/>
                    <a:pt x="1438" y="309"/>
                  </a:cubicBezTo>
                  <a:cubicBezTo>
                    <a:pt x="1439" y="309"/>
                    <a:pt x="1439" y="309"/>
                    <a:pt x="1439" y="309"/>
                  </a:cubicBezTo>
                  <a:cubicBezTo>
                    <a:pt x="1423" y="296"/>
                    <a:pt x="1423" y="296"/>
                    <a:pt x="1423" y="296"/>
                  </a:cubicBezTo>
                  <a:cubicBezTo>
                    <a:pt x="1281" y="185"/>
                    <a:pt x="1281" y="185"/>
                    <a:pt x="1281" y="185"/>
                  </a:cubicBezTo>
                  <a:cubicBezTo>
                    <a:pt x="1270" y="177"/>
                    <a:pt x="1270" y="177"/>
                    <a:pt x="1270" y="177"/>
                  </a:cubicBezTo>
                  <a:moveTo>
                    <a:pt x="1269" y="176"/>
                  </a:moveTo>
                  <a:cubicBezTo>
                    <a:pt x="1269" y="177"/>
                    <a:pt x="1269" y="177"/>
                    <a:pt x="1269" y="177"/>
                  </a:cubicBezTo>
                  <a:cubicBezTo>
                    <a:pt x="1269" y="177"/>
                    <a:pt x="1269" y="177"/>
                    <a:pt x="1269" y="177"/>
                  </a:cubicBezTo>
                  <a:cubicBezTo>
                    <a:pt x="1269" y="177"/>
                    <a:pt x="1270" y="177"/>
                    <a:pt x="1270" y="176"/>
                  </a:cubicBezTo>
                  <a:cubicBezTo>
                    <a:pt x="1269" y="176"/>
                    <a:pt x="1269" y="176"/>
                    <a:pt x="1269" y="176"/>
                  </a:cubicBezTo>
                  <a:moveTo>
                    <a:pt x="1078" y="0"/>
                  </a:moveTo>
                  <a:cubicBezTo>
                    <a:pt x="1079" y="1"/>
                    <a:pt x="1079" y="1"/>
                    <a:pt x="1079" y="1"/>
                  </a:cubicBezTo>
                  <a:cubicBezTo>
                    <a:pt x="1071" y="12"/>
                    <a:pt x="1071" y="12"/>
                    <a:pt x="1071" y="12"/>
                  </a:cubicBezTo>
                  <a:cubicBezTo>
                    <a:pt x="895" y="297"/>
                    <a:pt x="895" y="297"/>
                    <a:pt x="895" y="297"/>
                  </a:cubicBezTo>
                  <a:cubicBezTo>
                    <a:pt x="887" y="310"/>
                    <a:pt x="887" y="310"/>
                    <a:pt x="887" y="310"/>
                  </a:cubicBezTo>
                  <a:cubicBezTo>
                    <a:pt x="869" y="317"/>
                    <a:pt x="869" y="317"/>
                    <a:pt x="869" y="317"/>
                  </a:cubicBezTo>
                  <a:cubicBezTo>
                    <a:pt x="658" y="408"/>
                    <a:pt x="658" y="408"/>
                    <a:pt x="658" y="408"/>
                  </a:cubicBezTo>
                  <a:cubicBezTo>
                    <a:pt x="644" y="414"/>
                    <a:pt x="644" y="414"/>
                    <a:pt x="644" y="414"/>
                  </a:cubicBezTo>
                  <a:cubicBezTo>
                    <a:pt x="644" y="415"/>
                    <a:pt x="644" y="415"/>
                    <a:pt x="644" y="415"/>
                  </a:cubicBezTo>
                  <a:cubicBezTo>
                    <a:pt x="658" y="408"/>
                    <a:pt x="658" y="408"/>
                    <a:pt x="658" y="408"/>
                  </a:cubicBezTo>
                  <a:cubicBezTo>
                    <a:pt x="869" y="318"/>
                    <a:pt x="869" y="318"/>
                    <a:pt x="869" y="318"/>
                  </a:cubicBezTo>
                  <a:cubicBezTo>
                    <a:pt x="887" y="310"/>
                    <a:pt x="887" y="310"/>
                    <a:pt x="887" y="310"/>
                  </a:cubicBezTo>
                  <a:cubicBezTo>
                    <a:pt x="882" y="329"/>
                    <a:pt x="882" y="329"/>
                    <a:pt x="882" y="329"/>
                  </a:cubicBezTo>
                  <a:cubicBezTo>
                    <a:pt x="790" y="655"/>
                    <a:pt x="790" y="655"/>
                    <a:pt x="790" y="655"/>
                  </a:cubicBezTo>
                  <a:cubicBezTo>
                    <a:pt x="787" y="668"/>
                    <a:pt x="787" y="668"/>
                    <a:pt x="787" y="668"/>
                  </a:cubicBezTo>
                  <a:cubicBezTo>
                    <a:pt x="780" y="656"/>
                    <a:pt x="780" y="656"/>
                    <a:pt x="780" y="656"/>
                  </a:cubicBezTo>
                  <a:cubicBezTo>
                    <a:pt x="648" y="429"/>
                    <a:pt x="648" y="429"/>
                    <a:pt x="648" y="429"/>
                  </a:cubicBezTo>
                  <a:cubicBezTo>
                    <a:pt x="642" y="418"/>
                    <a:pt x="642" y="418"/>
                    <a:pt x="642" y="418"/>
                  </a:cubicBezTo>
                  <a:cubicBezTo>
                    <a:pt x="641" y="419"/>
                    <a:pt x="641" y="419"/>
                    <a:pt x="641" y="419"/>
                  </a:cubicBezTo>
                  <a:cubicBezTo>
                    <a:pt x="647" y="429"/>
                    <a:pt x="647" y="429"/>
                    <a:pt x="647" y="429"/>
                  </a:cubicBezTo>
                  <a:cubicBezTo>
                    <a:pt x="779" y="656"/>
                    <a:pt x="779" y="656"/>
                    <a:pt x="779" y="656"/>
                  </a:cubicBezTo>
                  <a:cubicBezTo>
                    <a:pt x="786" y="668"/>
                    <a:pt x="786" y="668"/>
                    <a:pt x="786" y="668"/>
                  </a:cubicBezTo>
                  <a:cubicBezTo>
                    <a:pt x="786" y="669"/>
                    <a:pt x="786" y="669"/>
                    <a:pt x="786" y="669"/>
                  </a:cubicBezTo>
                  <a:cubicBezTo>
                    <a:pt x="786" y="669"/>
                    <a:pt x="786" y="669"/>
                    <a:pt x="786" y="669"/>
                  </a:cubicBezTo>
                  <a:cubicBezTo>
                    <a:pt x="786" y="670"/>
                    <a:pt x="786" y="670"/>
                    <a:pt x="786" y="670"/>
                  </a:cubicBezTo>
                  <a:cubicBezTo>
                    <a:pt x="786" y="670"/>
                    <a:pt x="786" y="670"/>
                    <a:pt x="786" y="670"/>
                  </a:cubicBezTo>
                  <a:cubicBezTo>
                    <a:pt x="786" y="672"/>
                    <a:pt x="786" y="672"/>
                    <a:pt x="786" y="672"/>
                  </a:cubicBezTo>
                  <a:cubicBezTo>
                    <a:pt x="786" y="672"/>
                    <a:pt x="786" y="672"/>
                    <a:pt x="786" y="672"/>
                  </a:cubicBezTo>
                  <a:cubicBezTo>
                    <a:pt x="784" y="689"/>
                    <a:pt x="784" y="689"/>
                    <a:pt x="784" y="689"/>
                  </a:cubicBezTo>
                  <a:cubicBezTo>
                    <a:pt x="765" y="858"/>
                    <a:pt x="765" y="858"/>
                    <a:pt x="765" y="858"/>
                  </a:cubicBezTo>
                  <a:cubicBezTo>
                    <a:pt x="764" y="868"/>
                    <a:pt x="764" y="868"/>
                    <a:pt x="764" y="868"/>
                  </a:cubicBezTo>
                  <a:cubicBezTo>
                    <a:pt x="765" y="868"/>
                    <a:pt x="765" y="868"/>
                    <a:pt x="765" y="868"/>
                  </a:cubicBezTo>
                  <a:cubicBezTo>
                    <a:pt x="766" y="858"/>
                    <a:pt x="766" y="858"/>
                    <a:pt x="766" y="858"/>
                  </a:cubicBezTo>
                  <a:cubicBezTo>
                    <a:pt x="785" y="689"/>
                    <a:pt x="785" y="689"/>
                    <a:pt x="785" y="689"/>
                  </a:cubicBezTo>
                  <a:cubicBezTo>
                    <a:pt x="787" y="672"/>
                    <a:pt x="787" y="672"/>
                    <a:pt x="787" y="672"/>
                  </a:cubicBezTo>
                  <a:cubicBezTo>
                    <a:pt x="787" y="672"/>
                    <a:pt x="787" y="672"/>
                    <a:pt x="787" y="672"/>
                  </a:cubicBezTo>
                  <a:cubicBezTo>
                    <a:pt x="787" y="670"/>
                    <a:pt x="787" y="670"/>
                    <a:pt x="787" y="670"/>
                  </a:cubicBezTo>
                  <a:cubicBezTo>
                    <a:pt x="787" y="669"/>
                    <a:pt x="787" y="669"/>
                    <a:pt x="787" y="669"/>
                  </a:cubicBezTo>
                  <a:cubicBezTo>
                    <a:pt x="787" y="669"/>
                    <a:pt x="787" y="669"/>
                    <a:pt x="787" y="669"/>
                  </a:cubicBezTo>
                  <a:cubicBezTo>
                    <a:pt x="798" y="660"/>
                    <a:pt x="798" y="660"/>
                    <a:pt x="798" y="660"/>
                  </a:cubicBezTo>
                  <a:cubicBezTo>
                    <a:pt x="995" y="496"/>
                    <a:pt x="995" y="496"/>
                    <a:pt x="995" y="496"/>
                  </a:cubicBezTo>
                  <a:cubicBezTo>
                    <a:pt x="995" y="496"/>
                    <a:pt x="995" y="496"/>
                    <a:pt x="995" y="496"/>
                  </a:cubicBezTo>
                  <a:cubicBezTo>
                    <a:pt x="798" y="660"/>
                    <a:pt x="798" y="660"/>
                    <a:pt x="798" y="660"/>
                  </a:cubicBezTo>
                  <a:cubicBezTo>
                    <a:pt x="787" y="668"/>
                    <a:pt x="787" y="668"/>
                    <a:pt x="787" y="668"/>
                  </a:cubicBezTo>
                  <a:cubicBezTo>
                    <a:pt x="791" y="656"/>
                    <a:pt x="791" y="656"/>
                    <a:pt x="791" y="656"/>
                  </a:cubicBezTo>
                  <a:cubicBezTo>
                    <a:pt x="882" y="329"/>
                    <a:pt x="882" y="329"/>
                    <a:pt x="882" y="329"/>
                  </a:cubicBezTo>
                  <a:cubicBezTo>
                    <a:pt x="887" y="310"/>
                    <a:pt x="887" y="310"/>
                    <a:pt x="887" y="310"/>
                  </a:cubicBezTo>
                  <a:cubicBezTo>
                    <a:pt x="901" y="318"/>
                    <a:pt x="901" y="318"/>
                    <a:pt x="901" y="318"/>
                  </a:cubicBezTo>
                  <a:cubicBezTo>
                    <a:pt x="1063" y="415"/>
                    <a:pt x="1063" y="415"/>
                    <a:pt x="1063" y="415"/>
                  </a:cubicBezTo>
                  <a:cubicBezTo>
                    <a:pt x="1074" y="422"/>
                    <a:pt x="1074" y="422"/>
                    <a:pt x="1074" y="422"/>
                  </a:cubicBezTo>
                  <a:cubicBezTo>
                    <a:pt x="1074" y="421"/>
                    <a:pt x="1074" y="421"/>
                    <a:pt x="1074" y="421"/>
                  </a:cubicBezTo>
                  <a:cubicBezTo>
                    <a:pt x="1063" y="415"/>
                    <a:pt x="1063" y="415"/>
                    <a:pt x="1063" y="415"/>
                  </a:cubicBezTo>
                  <a:cubicBezTo>
                    <a:pt x="901" y="318"/>
                    <a:pt x="901" y="318"/>
                    <a:pt x="901" y="318"/>
                  </a:cubicBezTo>
                  <a:cubicBezTo>
                    <a:pt x="888" y="310"/>
                    <a:pt x="888" y="310"/>
                    <a:pt x="888" y="310"/>
                  </a:cubicBezTo>
                  <a:cubicBezTo>
                    <a:pt x="895" y="298"/>
                    <a:pt x="895" y="298"/>
                    <a:pt x="895" y="298"/>
                  </a:cubicBezTo>
                  <a:cubicBezTo>
                    <a:pt x="1072" y="13"/>
                    <a:pt x="1072" y="13"/>
                    <a:pt x="1072" y="13"/>
                  </a:cubicBezTo>
                  <a:cubicBezTo>
                    <a:pt x="1079" y="2"/>
                    <a:pt x="1079" y="2"/>
                    <a:pt x="1079" y="2"/>
                  </a:cubicBezTo>
                  <a:cubicBezTo>
                    <a:pt x="1080" y="15"/>
                    <a:pt x="1080" y="15"/>
                    <a:pt x="1080" y="15"/>
                  </a:cubicBezTo>
                  <a:cubicBezTo>
                    <a:pt x="1102" y="191"/>
                    <a:pt x="1102" y="191"/>
                    <a:pt x="1102" y="191"/>
                  </a:cubicBezTo>
                  <a:cubicBezTo>
                    <a:pt x="1103" y="206"/>
                    <a:pt x="1103" y="206"/>
                    <a:pt x="1103" y="206"/>
                  </a:cubicBezTo>
                  <a:cubicBezTo>
                    <a:pt x="1102" y="221"/>
                    <a:pt x="1102" y="221"/>
                    <a:pt x="1102" y="221"/>
                  </a:cubicBezTo>
                  <a:cubicBezTo>
                    <a:pt x="1083" y="402"/>
                    <a:pt x="1083" y="402"/>
                    <a:pt x="1083" y="402"/>
                  </a:cubicBezTo>
                  <a:cubicBezTo>
                    <a:pt x="1082" y="409"/>
                    <a:pt x="1082" y="409"/>
                    <a:pt x="1082" y="409"/>
                  </a:cubicBezTo>
                  <a:cubicBezTo>
                    <a:pt x="1083" y="408"/>
                    <a:pt x="1083" y="408"/>
                    <a:pt x="1083" y="408"/>
                  </a:cubicBezTo>
                  <a:cubicBezTo>
                    <a:pt x="1083" y="402"/>
                    <a:pt x="1083" y="402"/>
                    <a:pt x="1083" y="402"/>
                  </a:cubicBezTo>
                  <a:cubicBezTo>
                    <a:pt x="1102" y="221"/>
                    <a:pt x="1102" y="221"/>
                    <a:pt x="1102" y="221"/>
                  </a:cubicBezTo>
                  <a:cubicBezTo>
                    <a:pt x="1104" y="206"/>
                    <a:pt x="1104" y="206"/>
                    <a:pt x="1104" y="206"/>
                  </a:cubicBezTo>
                  <a:cubicBezTo>
                    <a:pt x="1102" y="190"/>
                    <a:pt x="1102" y="190"/>
                    <a:pt x="1102" y="190"/>
                  </a:cubicBezTo>
                  <a:cubicBezTo>
                    <a:pt x="1081" y="15"/>
                    <a:pt x="1081" y="15"/>
                    <a:pt x="1081" y="15"/>
                  </a:cubicBezTo>
                  <a:cubicBezTo>
                    <a:pt x="1079" y="2"/>
                    <a:pt x="1079" y="2"/>
                    <a:pt x="1079" y="2"/>
                  </a:cubicBezTo>
                  <a:cubicBezTo>
                    <a:pt x="1091" y="12"/>
                    <a:pt x="1091" y="12"/>
                    <a:pt x="1091" y="12"/>
                  </a:cubicBezTo>
                  <a:cubicBezTo>
                    <a:pt x="1255" y="164"/>
                    <a:pt x="1255" y="164"/>
                    <a:pt x="1255" y="164"/>
                  </a:cubicBezTo>
                  <a:cubicBezTo>
                    <a:pt x="1268" y="176"/>
                    <a:pt x="1268" y="176"/>
                    <a:pt x="1268" y="176"/>
                  </a:cubicBezTo>
                  <a:cubicBezTo>
                    <a:pt x="1269" y="176"/>
                    <a:pt x="1269" y="176"/>
                    <a:pt x="1269" y="176"/>
                  </a:cubicBezTo>
                  <a:cubicBezTo>
                    <a:pt x="1255" y="163"/>
                    <a:pt x="1255" y="163"/>
                    <a:pt x="1255" y="163"/>
                  </a:cubicBezTo>
                  <a:cubicBezTo>
                    <a:pt x="1091" y="12"/>
                    <a:pt x="1091" y="12"/>
                    <a:pt x="1091" y="12"/>
                  </a:cubicBezTo>
                  <a:cubicBezTo>
                    <a:pt x="1078" y="0"/>
                    <a:pt x="1078" y="0"/>
                    <a:pt x="1078" y="0"/>
                  </a:cubicBez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Freeform 237"/>
            <p:cNvSpPr>
              <a:spLocks noEditPoints="1"/>
            </p:cNvSpPr>
            <p:nvPr userDrawn="1"/>
          </p:nvSpPr>
          <p:spPr bwMode="auto">
            <a:xfrm>
              <a:off x="10094914" y="4827588"/>
              <a:ext cx="1560513" cy="2090738"/>
            </a:xfrm>
            <a:custGeom>
              <a:avLst/>
              <a:gdLst>
                <a:gd name="T0" fmla="*/ 2 w 983"/>
                <a:gd name="T1" fmla="*/ 1317 h 1317"/>
                <a:gd name="T2" fmla="*/ 2 w 983"/>
                <a:gd name="T3" fmla="*/ 1317 h 1317"/>
                <a:gd name="T4" fmla="*/ 460 w 983"/>
                <a:gd name="T5" fmla="*/ 988 h 1317"/>
                <a:gd name="T6" fmla="*/ 453 w 983"/>
                <a:gd name="T7" fmla="*/ 1015 h 1317"/>
                <a:gd name="T8" fmla="*/ 428 w 983"/>
                <a:gd name="T9" fmla="*/ 1041 h 1317"/>
                <a:gd name="T10" fmla="*/ 22 w 983"/>
                <a:gd name="T11" fmla="*/ 1302 h 1317"/>
                <a:gd name="T12" fmla="*/ 0 w 983"/>
                <a:gd name="T13" fmla="*/ 1315 h 1317"/>
                <a:gd name="T14" fmla="*/ 2 w 983"/>
                <a:gd name="T15" fmla="*/ 1317 h 1317"/>
                <a:gd name="T16" fmla="*/ 2 w 983"/>
                <a:gd name="T17" fmla="*/ 1317 h 1317"/>
                <a:gd name="T18" fmla="*/ 20 w 983"/>
                <a:gd name="T19" fmla="*/ 1304 h 1317"/>
                <a:gd name="T20" fmla="*/ 39 w 983"/>
                <a:gd name="T21" fmla="*/ 1293 h 1317"/>
                <a:gd name="T22" fmla="*/ 451 w 983"/>
                <a:gd name="T23" fmla="*/ 1028 h 1317"/>
                <a:gd name="T24" fmla="*/ 455 w 983"/>
                <a:gd name="T25" fmla="*/ 1013 h 1317"/>
                <a:gd name="T26" fmla="*/ 532 w 983"/>
                <a:gd name="T27" fmla="*/ 731 h 1317"/>
                <a:gd name="T28" fmla="*/ 970 w 983"/>
                <a:gd name="T29" fmla="*/ 0 h 1317"/>
                <a:gd name="T30" fmla="*/ 968 w 983"/>
                <a:gd name="T31" fmla="*/ 2 h 1317"/>
                <a:gd name="T32" fmla="*/ 957 w 983"/>
                <a:gd name="T33" fmla="*/ 17 h 1317"/>
                <a:gd name="T34" fmla="*/ 628 w 983"/>
                <a:gd name="T35" fmla="*/ 429 h 1317"/>
                <a:gd name="T36" fmla="*/ 618 w 983"/>
                <a:gd name="T37" fmla="*/ 440 h 1317"/>
                <a:gd name="T38" fmla="*/ 603 w 983"/>
                <a:gd name="T39" fmla="*/ 462 h 1317"/>
                <a:gd name="T40" fmla="*/ 598 w 983"/>
                <a:gd name="T41" fmla="*/ 485 h 1317"/>
                <a:gd name="T42" fmla="*/ 530 w 983"/>
                <a:gd name="T43" fmla="*/ 727 h 1317"/>
                <a:gd name="T44" fmla="*/ 598 w 983"/>
                <a:gd name="T45" fmla="*/ 487 h 1317"/>
                <a:gd name="T46" fmla="*/ 598 w 983"/>
                <a:gd name="T47" fmla="*/ 485 h 1317"/>
                <a:gd name="T48" fmla="*/ 603 w 983"/>
                <a:gd name="T49" fmla="*/ 462 h 1317"/>
                <a:gd name="T50" fmla="*/ 618 w 983"/>
                <a:gd name="T51" fmla="*/ 442 h 1317"/>
                <a:gd name="T52" fmla="*/ 628 w 983"/>
                <a:gd name="T53" fmla="*/ 429 h 1317"/>
                <a:gd name="T54" fmla="*/ 959 w 983"/>
                <a:gd name="T55" fmla="*/ 17 h 1317"/>
                <a:gd name="T56" fmla="*/ 970 w 983"/>
                <a:gd name="T57" fmla="*/ 4 h 1317"/>
                <a:gd name="T58" fmla="*/ 970 w 983"/>
                <a:gd name="T59" fmla="*/ 8 h 1317"/>
                <a:gd name="T60" fmla="*/ 981 w 983"/>
                <a:gd name="T61" fmla="*/ 355 h 1317"/>
                <a:gd name="T62" fmla="*/ 951 w 983"/>
                <a:gd name="T63" fmla="*/ 397 h 1317"/>
                <a:gd name="T64" fmla="*/ 617 w 983"/>
                <a:gd name="T65" fmla="*/ 470 h 1317"/>
                <a:gd name="T66" fmla="*/ 617 w 983"/>
                <a:gd name="T67" fmla="*/ 472 h 1317"/>
                <a:gd name="T68" fmla="*/ 645 w 983"/>
                <a:gd name="T69" fmla="*/ 464 h 1317"/>
                <a:gd name="T70" fmla="*/ 983 w 983"/>
                <a:gd name="T71" fmla="*/ 391 h 1317"/>
                <a:gd name="T72" fmla="*/ 983 w 983"/>
                <a:gd name="T73" fmla="*/ 389 h 1317"/>
                <a:gd name="T74" fmla="*/ 972 w 983"/>
                <a:gd name="T75" fmla="*/ 36 h 1317"/>
                <a:gd name="T76" fmla="*/ 970 w 983"/>
                <a:gd name="T77" fmla="*/ 4 h 1317"/>
                <a:gd name="T78" fmla="*/ 970 w 983"/>
                <a:gd name="T79" fmla="*/ 2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3" h="1317">
                  <a:moveTo>
                    <a:pt x="2" y="1317"/>
                  </a:moveTo>
                  <a:lnTo>
                    <a:pt x="2" y="1317"/>
                  </a:lnTo>
                  <a:lnTo>
                    <a:pt x="2" y="1317"/>
                  </a:lnTo>
                  <a:lnTo>
                    <a:pt x="2" y="1317"/>
                  </a:lnTo>
                  <a:close/>
                  <a:moveTo>
                    <a:pt x="530" y="729"/>
                  </a:moveTo>
                  <a:lnTo>
                    <a:pt x="460" y="988"/>
                  </a:lnTo>
                  <a:lnTo>
                    <a:pt x="453" y="1013"/>
                  </a:lnTo>
                  <a:lnTo>
                    <a:pt x="453" y="1015"/>
                  </a:lnTo>
                  <a:lnTo>
                    <a:pt x="449" y="1028"/>
                  </a:lnTo>
                  <a:lnTo>
                    <a:pt x="428" y="1041"/>
                  </a:lnTo>
                  <a:lnTo>
                    <a:pt x="37" y="1293"/>
                  </a:lnTo>
                  <a:lnTo>
                    <a:pt x="22" y="1302"/>
                  </a:lnTo>
                  <a:lnTo>
                    <a:pt x="20" y="1302"/>
                  </a:lnTo>
                  <a:lnTo>
                    <a:pt x="0" y="1315"/>
                  </a:lnTo>
                  <a:lnTo>
                    <a:pt x="0" y="1315"/>
                  </a:lnTo>
                  <a:lnTo>
                    <a:pt x="2" y="1317"/>
                  </a:lnTo>
                  <a:lnTo>
                    <a:pt x="2" y="1317"/>
                  </a:lnTo>
                  <a:lnTo>
                    <a:pt x="2" y="1317"/>
                  </a:lnTo>
                  <a:lnTo>
                    <a:pt x="4" y="1315"/>
                  </a:lnTo>
                  <a:lnTo>
                    <a:pt x="20" y="1304"/>
                  </a:lnTo>
                  <a:lnTo>
                    <a:pt x="20" y="1304"/>
                  </a:lnTo>
                  <a:lnTo>
                    <a:pt x="39" y="1293"/>
                  </a:lnTo>
                  <a:lnTo>
                    <a:pt x="428" y="1043"/>
                  </a:lnTo>
                  <a:lnTo>
                    <a:pt x="451" y="1028"/>
                  </a:lnTo>
                  <a:lnTo>
                    <a:pt x="455" y="1015"/>
                  </a:lnTo>
                  <a:lnTo>
                    <a:pt x="455" y="1013"/>
                  </a:lnTo>
                  <a:lnTo>
                    <a:pt x="460" y="988"/>
                  </a:lnTo>
                  <a:lnTo>
                    <a:pt x="532" y="731"/>
                  </a:lnTo>
                  <a:lnTo>
                    <a:pt x="530" y="729"/>
                  </a:lnTo>
                  <a:close/>
                  <a:moveTo>
                    <a:pt x="970" y="0"/>
                  </a:moveTo>
                  <a:lnTo>
                    <a:pt x="970" y="2"/>
                  </a:lnTo>
                  <a:lnTo>
                    <a:pt x="968" y="2"/>
                  </a:lnTo>
                  <a:lnTo>
                    <a:pt x="957" y="17"/>
                  </a:lnTo>
                  <a:lnTo>
                    <a:pt x="957" y="17"/>
                  </a:lnTo>
                  <a:lnTo>
                    <a:pt x="946" y="30"/>
                  </a:lnTo>
                  <a:lnTo>
                    <a:pt x="628" y="429"/>
                  </a:lnTo>
                  <a:lnTo>
                    <a:pt x="620" y="438"/>
                  </a:lnTo>
                  <a:lnTo>
                    <a:pt x="618" y="440"/>
                  </a:lnTo>
                  <a:lnTo>
                    <a:pt x="605" y="457"/>
                  </a:lnTo>
                  <a:lnTo>
                    <a:pt x="603" y="462"/>
                  </a:lnTo>
                  <a:lnTo>
                    <a:pt x="603" y="464"/>
                  </a:lnTo>
                  <a:lnTo>
                    <a:pt x="598" y="485"/>
                  </a:lnTo>
                  <a:lnTo>
                    <a:pt x="596" y="487"/>
                  </a:lnTo>
                  <a:lnTo>
                    <a:pt x="530" y="727"/>
                  </a:lnTo>
                  <a:lnTo>
                    <a:pt x="532" y="729"/>
                  </a:lnTo>
                  <a:lnTo>
                    <a:pt x="598" y="487"/>
                  </a:lnTo>
                  <a:lnTo>
                    <a:pt x="598" y="487"/>
                  </a:lnTo>
                  <a:lnTo>
                    <a:pt x="598" y="485"/>
                  </a:lnTo>
                  <a:lnTo>
                    <a:pt x="603" y="464"/>
                  </a:lnTo>
                  <a:lnTo>
                    <a:pt x="603" y="462"/>
                  </a:lnTo>
                  <a:lnTo>
                    <a:pt x="605" y="457"/>
                  </a:lnTo>
                  <a:lnTo>
                    <a:pt x="618" y="442"/>
                  </a:lnTo>
                  <a:lnTo>
                    <a:pt x="618" y="440"/>
                  </a:lnTo>
                  <a:lnTo>
                    <a:pt x="628" y="429"/>
                  </a:lnTo>
                  <a:lnTo>
                    <a:pt x="947" y="30"/>
                  </a:lnTo>
                  <a:lnTo>
                    <a:pt x="959" y="17"/>
                  </a:lnTo>
                  <a:lnTo>
                    <a:pt x="959" y="17"/>
                  </a:lnTo>
                  <a:lnTo>
                    <a:pt x="970" y="4"/>
                  </a:lnTo>
                  <a:lnTo>
                    <a:pt x="970" y="6"/>
                  </a:lnTo>
                  <a:lnTo>
                    <a:pt x="970" y="8"/>
                  </a:lnTo>
                  <a:lnTo>
                    <a:pt x="970" y="36"/>
                  </a:lnTo>
                  <a:lnTo>
                    <a:pt x="981" y="355"/>
                  </a:lnTo>
                  <a:lnTo>
                    <a:pt x="983" y="391"/>
                  </a:lnTo>
                  <a:lnTo>
                    <a:pt x="951" y="397"/>
                  </a:lnTo>
                  <a:lnTo>
                    <a:pt x="647" y="464"/>
                  </a:lnTo>
                  <a:lnTo>
                    <a:pt x="617" y="470"/>
                  </a:lnTo>
                  <a:lnTo>
                    <a:pt x="615" y="470"/>
                  </a:lnTo>
                  <a:lnTo>
                    <a:pt x="617" y="472"/>
                  </a:lnTo>
                  <a:lnTo>
                    <a:pt x="617" y="472"/>
                  </a:lnTo>
                  <a:lnTo>
                    <a:pt x="645" y="464"/>
                  </a:lnTo>
                  <a:lnTo>
                    <a:pt x="951" y="399"/>
                  </a:lnTo>
                  <a:lnTo>
                    <a:pt x="983" y="391"/>
                  </a:lnTo>
                  <a:lnTo>
                    <a:pt x="983" y="391"/>
                  </a:lnTo>
                  <a:lnTo>
                    <a:pt x="983" y="389"/>
                  </a:lnTo>
                  <a:lnTo>
                    <a:pt x="983" y="355"/>
                  </a:lnTo>
                  <a:lnTo>
                    <a:pt x="972" y="36"/>
                  </a:lnTo>
                  <a:lnTo>
                    <a:pt x="970" y="6"/>
                  </a:lnTo>
                  <a:lnTo>
                    <a:pt x="970" y="4"/>
                  </a:lnTo>
                  <a:lnTo>
                    <a:pt x="970" y="4"/>
                  </a:lnTo>
                  <a:lnTo>
                    <a:pt x="970" y="2"/>
                  </a:lnTo>
                  <a:lnTo>
                    <a:pt x="970"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Freeform 238"/>
            <p:cNvSpPr>
              <a:spLocks noEditPoints="1"/>
            </p:cNvSpPr>
            <p:nvPr userDrawn="1"/>
          </p:nvSpPr>
          <p:spPr bwMode="auto">
            <a:xfrm>
              <a:off x="10094914" y="4827588"/>
              <a:ext cx="1560513" cy="2090738"/>
            </a:xfrm>
            <a:custGeom>
              <a:avLst/>
              <a:gdLst>
                <a:gd name="T0" fmla="*/ 2 w 983"/>
                <a:gd name="T1" fmla="*/ 1317 h 1317"/>
                <a:gd name="T2" fmla="*/ 2 w 983"/>
                <a:gd name="T3" fmla="*/ 1317 h 1317"/>
                <a:gd name="T4" fmla="*/ 460 w 983"/>
                <a:gd name="T5" fmla="*/ 988 h 1317"/>
                <a:gd name="T6" fmla="*/ 453 w 983"/>
                <a:gd name="T7" fmla="*/ 1015 h 1317"/>
                <a:gd name="T8" fmla="*/ 428 w 983"/>
                <a:gd name="T9" fmla="*/ 1041 h 1317"/>
                <a:gd name="T10" fmla="*/ 22 w 983"/>
                <a:gd name="T11" fmla="*/ 1302 h 1317"/>
                <a:gd name="T12" fmla="*/ 0 w 983"/>
                <a:gd name="T13" fmla="*/ 1315 h 1317"/>
                <a:gd name="T14" fmla="*/ 2 w 983"/>
                <a:gd name="T15" fmla="*/ 1317 h 1317"/>
                <a:gd name="T16" fmla="*/ 2 w 983"/>
                <a:gd name="T17" fmla="*/ 1317 h 1317"/>
                <a:gd name="T18" fmla="*/ 20 w 983"/>
                <a:gd name="T19" fmla="*/ 1304 h 1317"/>
                <a:gd name="T20" fmla="*/ 39 w 983"/>
                <a:gd name="T21" fmla="*/ 1293 h 1317"/>
                <a:gd name="T22" fmla="*/ 451 w 983"/>
                <a:gd name="T23" fmla="*/ 1028 h 1317"/>
                <a:gd name="T24" fmla="*/ 455 w 983"/>
                <a:gd name="T25" fmla="*/ 1013 h 1317"/>
                <a:gd name="T26" fmla="*/ 532 w 983"/>
                <a:gd name="T27" fmla="*/ 731 h 1317"/>
                <a:gd name="T28" fmla="*/ 970 w 983"/>
                <a:gd name="T29" fmla="*/ 0 h 1317"/>
                <a:gd name="T30" fmla="*/ 968 w 983"/>
                <a:gd name="T31" fmla="*/ 2 h 1317"/>
                <a:gd name="T32" fmla="*/ 957 w 983"/>
                <a:gd name="T33" fmla="*/ 17 h 1317"/>
                <a:gd name="T34" fmla="*/ 628 w 983"/>
                <a:gd name="T35" fmla="*/ 429 h 1317"/>
                <a:gd name="T36" fmla="*/ 618 w 983"/>
                <a:gd name="T37" fmla="*/ 440 h 1317"/>
                <a:gd name="T38" fmla="*/ 603 w 983"/>
                <a:gd name="T39" fmla="*/ 462 h 1317"/>
                <a:gd name="T40" fmla="*/ 598 w 983"/>
                <a:gd name="T41" fmla="*/ 485 h 1317"/>
                <a:gd name="T42" fmla="*/ 530 w 983"/>
                <a:gd name="T43" fmla="*/ 727 h 1317"/>
                <a:gd name="T44" fmla="*/ 598 w 983"/>
                <a:gd name="T45" fmla="*/ 487 h 1317"/>
                <a:gd name="T46" fmla="*/ 598 w 983"/>
                <a:gd name="T47" fmla="*/ 485 h 1317"/>
                <a:gd name="T48" fmla="*/ 603 w 983"/>
                <a:gd name="T49" fmla="*/ 462 h 1317"/>
                <a:gd name="T50" fmla="*/ 618 w 983"/>
                <a:gd name="T51" fmla="*/ 442 h 1317"/>
                <a:gd name="T52" fmla="*/ 628 w 983"/>
                <a:gd name="T53" fmla="*/ 429 h 1317"/>
                <a:gd name="T54" fmla="*/ 959 w 983"/>
                <a:gd name="T55" fmla="*/ 17 h 1317"/>
                <a:gd name="T56" fmla="*/ 970 w 983"/>
                <a:gd name="T57" fmla="*/ 4 h 1317"/>
                <a:gd name="T58" fmla="*/ 970 w 983"/>
                <a:gd name="T59" fmla="*/ 8 h 1317"/>
                <a:gd name="T60" fmla="*/ 981 w 983"/>
                <a:gd name="T61" fmla="*/ 355 h 1317"/>
                <a:gd name="T62" fmla="*/ 951 w 983"/>
                <a:gd name="T63" fmla="*/ 397 h 1317"/>
                <a:gd name="T64" fmla="*/ 617 w 983"/>
                <a:gd name="T65" fmla="*/ 470 h 1317"/>
                <a:gd name="T66" fmla="*/ 617 w 983"/>
                <a:gd name="T67" fmla="*/ 472 h 1317"/>
                <a:gd name="T68" fmla="*/ 645 w 983"/>
                <a:gd name="T69" fmla="*/ 464 h 1317"/>
                <a:gd name="T70" fmla="*/ 983 w 983"/>
                <a:gd name="T71" fmla="*/ 391 h 1317"/>
                <a:gd name="T72" fmla="*/ 983 w 983"/>
                <a:gd name="T73" fmla="*/ 389 h 1317"/>
                <a:gd name="T74" fmla="*/ 972 w 983"/>
                <a:gd name="T75" fmla="*/ 36 h 1317"/>
                <a:gd name="T76" fmla="*/ 970 w 983"/>
                <a:gd name="T77" fmla="*/ 4 h 1317"/>
                <a:gd name="T78" fmla="*/ 970 w 983"/>
                <a:gd name="T79" fmla="*/ 2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3" h="1317">
                  <a:moveTo>
                    <a:pt x="2" y="1317"/>
                  </a:moveTo>
                  <a:lnTo>
                    <a:pt x="2" y="1317"/>
                  </a:lnTo>
                  <a:lnTo>
                    <a:pt x="2" y="1317"/>
                  </a:lnTo>
                  <a:lnTo>
                    <a:pt x="2" y="1317"/>
                  </a:lnTo>
                  <a:moveTo>
                    <a:pt x="530" y="729"/>
                  </a:moveTo>
                  <a:lnTo>
                    <a:pt x="460" y="988"/>
                  </a:lnTo>
                  <a:lnTo>
                    <a:pt x="453" y="1013"/>
                  </a:lnTo>
                  <a:lnTo>
                    <a:pt x="453" y="1015"/>
                  </a:lnTo>
                  <a:lnTo>
                    <a:pt x="449" y="1028"/>
                  </a:lnTo>
                  <a:lnTo>
                    <a:pt x="428" y="1041"/>
                  </a:lnTo>
                  <a:lnTo>
                    <a:pt x="37" y="1293"/>
                  </a:lnTo>
                  <a:lnTo>
                    <a:pt x="22" y="1302"/>
                  </a:lnTo>
                  <a:lnTo>
                    <a:pt x="20" y="1302"/>
                  </a:lnTo>
                  <a:lnTo>
                    <a:pt x="0" y="1315"/>
                  </a:lnTo>
                  <a:lnTo>
                    <a:pt x="0" y="1315"/>
                  </a:lnTo>
                  <a:lnTo>
                    <a:pt x="2" y="1317"/>
                  </a:lnTo>
                  <a:lnTo>
                    <a:pt x="2" y="1317"/>
                  </a:lnTo>
                  <a:lnTo>
                    <a:pt x="2" y="1317"/>
                  </a:lnTo>
                  <a:lnTo>
                    <a:pt x="4" y="1315"/>
                  </a:lnTo>
                  <a:lnTo>
                    <a:pt x="20" y="1304"/>
                  </a:lnTo>
                  <a:lnTo>
                    <a:pt x="20" y="1304"/>
                  </a:lnTo>
                  <a:lnTo>
                    <a:pt x="39" y="1293"/>
                  </a:lnTo>
                  <a:lnTo>
                    <a:pt x="428" y="1043"/>
                  </a:lnTo>
                  <a:lnTo>
                    <a:pt x="451" y="1028"/>
                  </a:lnTo>
                  <a:lnTo>
                    <a:pt x="455" y="1015"/>
                  </a:lnTo>
                  <a:lnTo>
                    <a:pt x="455" y="1013"/>
                  </a:lnTo>
                  <a:lnTo>
                    <a:pt x="460" y="988"/>
                  </a:lnTo>
                  <a:lnTo>
                    <a:pt x="532" y="731"/>
                  </a:lnTo>
                  <a:lnTo>
                    <a:pt x="530" y="729"/>
                  </a:lnTo>
                  <a:moveTo>
                    <a:pt x="970" y="0"/>
                  </a:moveTo>
                  <a:lnTo>
                    <a:pt x="970" y="2"/>
                  </a:lnTo>
                  <a:lnTo>
                    <a:pt x="968" y="2"/>
                  </a:lnTo>
                  <a:lnTo>
                    <a:pt x="957" y="17"/>
                  </a:lnTo>
                  <a:lnTo>
                    <a:pt x="957" y="17"/>
                  </a:lnTo>
                  <a:lnTo>
                    <a:pt x="946" y="30"/>
                  </a:lnTo>
                  <a:lnTo>
                    <a:pt x="628" y="429"/>
                  </a:lnTo>
                  <a:lnTo>
                    <a:pt x="620" y="438"/>
                  </a:lnTo>
                  <a:lnTo>
                    <a:pt x="618" y="440"/>
                  </a:lnTo>
                  <a:lnTo>
                    <a:pt x="605" y="457"/>
                  </a:lnTo>
                  <a:lnTo>
                    <a:pt x="603" y="462"/>
                  </a:lnTo>
                  <a:lnTo>
                    <a:pt x="603" y="464"/>
                  </a:lnTo>
                  <a:lnTo>
                    <a:pt x="598" y="485"/>
                  </a:lnTo>
                  <a:lnTo>
                    <a:pt x="596" y="487"/>
                  </a:lnTo>
                  <a:lnTo>
                    <a:pt x="530" y="727"/>
                  </a:lnTo>
                  <a:lnTo>
                    <a:pt x="532" y="729"/>
                  </a:lnTo>
                  <a:lnTo>
                    <a:pt x="598" y="487"/>
                  </a:lnTo>
                  <a:lnTo>
                    <a:pt x="598" y="487"/>
                  </a:lnTo>
                  <a:lnTo>
                    <a:pt x="598" y="485"/>
                  </a:lnTo>
                  <a:lnTo>
                    <a:pt x="603" y="464"/>
                  </a:lnTo>
                  <a:lnTo>
                    <a:pt x="603" y="462"/>
                  </a:lnTo>
                  <a:lnTo>
                    <a:pt x="605" y="457"/>
                  </a:lnTo>
                  <a:lnTo>
                    <a:pt x="618" y="442"/>
                  </a:lnTo>
                  <a:lnTo>
                    <a:pt x="618" y="440"/>
                  </a:lnTo>
                  <a:lnTo>
                    <a:pt x="628" y="429"/>
                  </a:lnTo>
                  <a:lnTo>
                    <a:pt x="947" y="30"/>
                  </a:lnTo>
                  <a:lnTo>
                    <a:pt x="959" y="17"/>
                  </a:lnTo>
                  <a:lnTo>
                    <a:pt x="959" y="17"/>
                  </a:lnTo>
                  <a:lnTo>
                    <a:pt x="970" y="4"/>
                  </a:lnTo>
                  <a:lnTo>
                    <a:pt x="970" y="6"/>
                  </a:lnTo>
                  <a:lnTo>
                    <a:pt x="970" y="8"/>
                  </a:lnTo>
                  <a:lnTo>
                    <a:pt x="970" y="36"/>
                  </a:lnTo>
                  <a:lnTo>
                    <a:pt x="981" y="355"/>
                  </a:lnTo>
                  <a:lnTo>
                    <a:pt x="983" y="391"/>
                  </a:lnTo>
                  <a:lnTo>
                    <a:pt x="951" y="397"/>
                  </a:lnTo>
                  <a:lnTo>
                    <a:pt x="647" y="464"/>
                  </a:lnTo>
                  <a:lnTo>
                    <a:pt x="617" y="470"/>
                  </a:lnTo>
                  <a:lnTo>
                    <a:pt x="615" y="470"/>
                  </a:lnTo>
                  <a:lnTo>
                    <a:pt x="617" y="472"/>
                  </a:lnTo>
                  <a:lnTo>
                    <a:pt x="617" y="472"/>
                  </a:lnTo>
                  <a:lnTo>
                    <a:pt x="645" y="464"/>
                  </a:lnTo>
                  <a:lnTo>
                    <a:pt x="951" y="399"/>
                  </a:lnTo>
                  <a:lnTo>
                    <a:pt x="983" y="391"/>
                  </a:lnTo>
                  <a:lnTo>
                    <a:pt x="983" y="391"/>
                  </a:lnTo>
                  <a:lnTo>
                    <a:pt x="983" y="389"/>
                  </a:lnTo>
                  <a:lnTo>
                    <a:pt x="983" y="355"/>
                  </a:lnTo>
                  <a:lnTo>
                    <a:pt x="972" y="36"/>
                  </a:lnTo>
                  <a:lnTo>
                    <a:pt x="970" y="6"/>
                  </a:lnTo>
                  <a:lnTo>
                    <a:pt x="970" y="4"/>
                  </a:lnTo>
                  <a:lnTo>
                    <a:pt x="970" y="4"/>
                  </a:lnTo>
                  <a:lnTo>
                    <a:pt x="970" y="2"/>
                  </a:lnTo>
                  <a:lnTo>
                    <a:pt x="970"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Freeform 239"/>
            <p:cNvSpPr>
              <a:spLocks noEditPoints="1"/>
            </p:cNvSpPr>
            <p:nvPr userDrawn="1"/>
          </p:nvSpPr>
          <p:spPr bwMode="auto">
            <a:xfrm>
              <a:off x="10499726" y="5254626"/>
              <a:ext cx="2454275" cy="3462338"/>
            </a:xfrm>
            <a:custGeom>
              <a:avLst/>
              <a:gdLst>
                <a:gd name="T0" fmla="*/ 1023 w 1546"/>
                <a:gd name="T1" fmla="*/ 2181 h 2181"/>
                <a:gd name="T2" fmla="*/ 262 w 1546"/>
                <a:gd name="T3" fmla="*/ 2085 h 2181"/>
                <a:gd name="T4" fmla="*/ 283 w 1546"/>
                <a:gd name="T5" fmla="*/ 2104 h 2181"/>
                <a:gd name="T6" fmla="*/ 1022 w 1546"/>
                <a:gd name="T7" fmla="*/ 2179 h 2181"/>
                <a:gd name="T8" fmla="*/ 283 w 1546"/>
                <a:gd name="T9" fmla="*/ 2102 h 2181"/>
                <a:gd name="T10" fmla="*/ 1272 w 1546"/>
                <a:gd name="T11" fmla="*/ 1848 h 2181"/>
                <a:gd name="T12" fmla="*/ 1023 w 1546"/>
                <a:gd name="T13" fmla="*/ 2179 h 2181"/>
                <a:gd name="T14" fmla="*/ 1273 w 1546"/>
                <a:gd name="T15" fmla="*/ 1848 h 2181"/>
                <a:gd name="T16" fmla="*/ 1522 w 1546"/>
                <a:gd name="T17" fmla="*/ 1520 h 2181"/>
                <a:gd name="T18" fmla="*/ 1522 w 1546"/>
                <a:gd name="T19" fmla="*/ 1520 h 2181"/>
                <a:gd name="T20" fmla="*/ 1540 w 1546"/>
                <a:gd name="T21" fmla="*/ 1497 h 2181"/>
                <a:gd name="T22" fmla="*/ 1535 w 1546"/>
                <a:gd name="T23" fmla="*/ 1503 h 2181"/>
                <a:gd name="T24" fmla="*/ 1544 w 1546"/>
                <a:gd name="T25" fmla="*/ 1490 h 2181"/>
                <a:gd name="T26" fmla="*/ 1531 w 1546"/>
                <a:gd name="T27" fmla="*/ 1490 h 2181"/>
                <a:gd name="T28" fmla="*/ 700 w 1546"/>
                <a:gd name="T29" fmla="*/ 1492 h 2181"/>
                <a:gd name="T30" fmla="*/ 1503 w 1546"/>
                <a:gd name="T31" fmla="*/ 1490 h 2181"/>
                <a:gd name="T32" fmla="*/ 1542 w 1546"/>
                <a:gd name="T33" fmla="*/ 1490 h 2181"/>
                <a:gd name="T34" fmla="*/ 1540 w 1546"/>
                <a:gd name="T35" fmla="*/ 1495 h 2181"/>
                <a:gd name="T36" fmla="*/ 659 w 1546"/>
                <a:gd name="T37" fmla="*/ 1118 h 2181"/>
                <a:gd name="T38" fmla="*/ 659 w 1546"/>
                <a:gd name="T39" fmla="*/ 1121 h 2181"/>
                <a:gd name="T40" fmla="*/ 674 w 1546"/>
                <a:gd name="T41" fmla="*/ 1493 h 2181"/>
                <a:gd name="T42" fmla="*/ 676 w 1546"/>
                <a:gd name="T43" fmla="*/ 1492 h 2181"/>
                <a:gd name="T44" fmla="*/ 659 w 1546"/>
                <a:gd name="T45" fmla="*/ 1121 h 2181"/>
                <a:gd name="T46" fmla="*/ 1093 w 1546"/>
                <a:gd name="T47" fmla="*/ 282 h 2181"/>
                <a:gd name="T48" fmla="*/ 1076 w 1546"/>
                <a:gd name="T49" fmla="*/ 316 h 2181"/>
                <a:gd name="T50" fmla="*/ 1076 w 1546"/>
                <a:gd name="T51" fmla="*/ 316 h 2181"/>
                <a:gd name="T52" fmla="*/ 1095 w 1546"/>
                <a:gd name="T53" fmla="*/ 284 h 2181"/>
                <a:gd name="T54" fmla="*/ 662 w 1546"/>
                <a:gd name="T55" fmla="*/ 1108 h 2181"/>
                <a:gd name="T56" fmla="*/ 2 w 1546"/>
                <a:gd name="T57" fmla="*/ 0 h 2181"/>
                <a:gd name="T58" fmla="*/ 10 w 1546"/>
                <a:gd name="T59" fmla="*/ 15 h 2181"/>
                <a:gd name="T60" fmla="*/ 275 w 1546"/>
                <a:gd name="T61" fmla="*/ 460 h 2181"/>
                <a:gd name="T62" fmla="*/ 410 w 1546"/>
                <a:gd name="T63" fmla="*/ 688 h 2181"/>
                <a:gd name="T64" fmla="*/ 657 w 1546"/>
                <a:gd name="T65" fmla="*/ 1099 h 2181"/>
                <a:gd name="T66" fmla="*/ 655 w 1546"/>
                <a:gd name="T67" fmla="*/ 1112 h 2181"/>
                <a:gd name="T68" fmla="*/ 204 w 1546"/>
                <a:gd name="T69" fmla="*/ 1227 h 2181"/>
                <a:gd name="T70" fmla="*/ 170 w 1546"/>
                <a:gd name="T71" fmla="*/ 1236 h 2181"/>
                <a:gd name="T72" fmla="*/ 173 w 1546"/>
                <a:gd name="T73" fmla="*/ 1274 h 2181"/>
                <a:gd name="T74" fmla="*/ 260 w 1546"/>
                <a:gd name="T75" fmla="*/ 2078 h 2181"/>
                <a:gd name="T76" fmla="*/ 262 w 1546"/>
                <a:gd name="T77" fmla="*/ 2080 h 2181"/>
                <a:gd name="T78" fmla="*/ 175 w 1546"/>
                <a:gd name="T79" fmla="*/ 1274 h 2181"/>
                <a:gd name="T80" fmla="*/ 172 w 1546"/>
                <a:gd name="T81" fmla="*/ 1236 h 2181"/>
                <a:gd name="T82" fmla="*/ 653 w 1546"/>
                <a:gd name="T83" fmla="*/ 1114 h 2181"/>
                <a:gd name="T84" fmla="*/ 657 w 1546"/>
                <a:gd name="T85" fmla="*/ 1116 h 2181"/>
                <a:gd name="T86" fmla="*/ 659 w 1546"/>
                <a:gd name="T87" fmla="*/ 1112 h 2181"/>
                <a:gd name="T88" fmla="*/ 662 w 1546"/>
                <a:gd name="T89" fmla="*/ 1106 h 2181"/>
                <a:gd name="T90" fmla="*/ 864 w 1546"/>
                <a:gd name="T91" fmla="*/ 721 h 2181"/>
                <a:gd name="T92" fmla="*/ 657 w 1546"/>
                <a:gd name="T93" fmla="*/ 1097 h 2181"/>
                <a:gd name="T94" fmla="*/ 412 w 1546"/>
                <a:gd name="T95" fmla="*/ 688 h 2181"/>
                <a:gd name="T96" fmla="*/ 275 w 1546"/>
                <a:gd name="T97" fmla="*/ 458 h 2181"/>
                <a:gd name="T98" fmla="*/ 12 w 1546"/>
                <a:gd name="T99" fmla="*/ 15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1">
                  <a:moveTo>
                    <a:pt x="1023" y="2181"/>
                  </a:moveTo>
                  <a:lnTo>
                    <a:pt x="1023" y="2181"/>
                  </a:lnTo>
                  <a:lnTo>
                    <a:pt x="1023" y="2181"/>
                  </a:lnTo>
                  <a:lnTo>
                    <a:pt x="1023" y="2181"/>
                  </a:lnTo>
                  <a:lnTo>
                    <a:pt x="1023" y="2181"/>
                  </a:lnTo>
                  <a:close/>
                  <a:moveTo>
                    <a:pt x="262" y="2085"/>
                  </a:moveTo>
                  <a:lnTo>
                    <a:pt x="260" y="2087"/>
                  </a:lnTo>
                  <a:lnTo>
                    <a:pt x="262" y="2100"/>
                  </a:lnTo>
                  <a:lnTo>
                    <a:pt x="283" y="2104"/>
                  </a:lnTo>
                  <a:lnTo>
                    <a:pt x="990" y="2177"/>
                  </a:lnTo>
                  <a:lnTo>
                    <a:pt x="1022" y="2181"/>
                  </a:lnTo>
                  <a:lnTo>
                    <a:pt x="1022" y="2179"/>
                  </a:lnTo>
                  <a:lnTo>
                    <a:pt x="1022" y="2179"/>
                  </a:lnTo>
                  <a:lnTo>
                    <a:pt x="990" y="2175"/>
                  </a:lnTo>
                  <a:lnTo>
                    <a:pt x="283" y="2102"/>
                  </a:lnTo>
                  <a:lnTo>
                    <a:pt x="264" y="2100"/>
                  </a:lnTo>
                  <a:lnTo>
                    <a:pt x="262" y="2085"/>
                  </a:lnTo>
                  <a:close/>
                  <a:moveTo>
                    <a:pt x="1272" y="1848"/>
                  </a:moveTo>
                  <a:lnTo>
                    <a:pt x="1044" y="2151"/>
                  </a:lnTo>
                  <a:lnTo>
                    <a:pt x="1023" y="2179"/>
                  </a:lnTo>
                  <a:lnTo>
                    <a:pt x="1023" y="2179"/>
                  </a:lnTo>
                  <a:lnTo>
                    <a:pt x="1023" y="2179"/>
                  </a:lnTo>
                  <a:lnTo>
                    <a:pt x="1046" y="2151"/>
                  </a:lnTo>
                  <a:lnTo>
                    <a:pt x="1273" y="1848"/>
                  </a:lnTo>
                  <a:lnTo>
                    <a:pt x="1272" y="1848"/>
                  </a:lnTo>
                  <a:close/>
                  <a:moveTo>
                    <a:pt x="1535" y="1503"/>
                  </a:moveTo>
                  <a:lnTo>
                    <a:pt x="1522" y="1520"/>
                  </a:lnTo>
                  <a:lnTo>
                    <a:pt x="1273" y="1848"/>
                  </a:lnTo>
                  <a:lnTo>
                    <a:pt x="1273" y="1848"/>
                  </a:lnTo>
                  <a:lnTo>
                    <a:pt x="1522" y="1520"/>
                  </a:lnTo>
                  <a:lnTo>
                    <a:pt x="1533" y="1505"/>
                  </a:lnTo>
                  <a:lnTo>
                    <a:pt x="1535" y="1503"/>
                  </a:lnTo>
                  <a:close/>
                  <a:moveTo>
                    <a:pt x="1540" y="1497"/>
                  </a:moveTo>
                  <a:lnTo>
                    <a:pt x="1539" y="1497"/>
                  </a:lnTo>
                  <a:lnTo>
                    <a:pt x="1535" y="1501"/>
                  </a:lnTo>
                  <a:lnTo>
                    <a:pt x="1535" y="1503"/>
                  </a:lnTo>
                  <a:lnTo>
                    <a:pt x="1540" y="1497"/>
                  </a:lnTo>
                  <a:close/>
                  <a:moveTo>
                    <a:pt x="1546" y="1490"/>
                  </a:moveTo>
                  <a:lnTo>
                    <a:pt x="1544" y="1490"/>
                  </a:lnTo>
                  <a:lnTo>
                    <a:pt x="1542" y="1490"/>
                  </a:lnTo>
                  <a:lnTo>
                    <a:pt x="1531" y="1490"/>
                  </a:lnTo>
                  <a:lnTo>
                    <a:pt x="1531" y="1490"/>
                  </a:lnTo>
                  <a:lnTo>
                    <a:pt x="1503" y="1490"/>
                  </a:lnTo>
                  <a:lnTo>
                    <a:pt x="713" y="1492"/>
                  </a:lnTo>
                  <a:lnTo>
                    <a:pt x="700" y="1492"/>
                  </a:lnTo>
                  <a:lnTo>
                    <a:pt x="700" y="1493"/>
                  </a:lnTo>
                  <a:lnTo>
                    <a:pt x="713" y="1493"/>
                  </a:lnTo>
                  <a:lnTo>
                    <a:pt x="1503" y="1490"/>
                  </a:lnTo>
                  <a:lnTo>
                    <a:pt x="1531" y="1490"/>
                  </a:lnTo>
                  <a:lnTo>
                    <a:pt x="1533" y="1490"/>
                  </a:lnTo>
                  <a:lnTo>
                    <a:pt x="1542" y="1490"/>
                  </a:lnTo>
                  <a:lnTo>
                    <a:pt x="1544" y="1490"/>
                  </a:lnTo>
                  <a:lnTo>
                    <a:pt x="1544" y="1490"/>
                  </a:lnTo>
                  <a:lnTo>
                    <a:pt x="1540" y="1495"/>
                  </a:lnTo>
                  <a:lnTo>
                    <a:pt x="1540" y="1495"/>
                  </a:lnTo>
                  <a:lnTo>
                    <a:pt x="1546" y="1490"/>
                  </a:lnTo>
                  <a:close/>
                  <a:moveTo>
                    <a:pt x="659" y="1118"/>
                  </a:moveTo>
                  <a:lnTo>
                    <a:pt x="659" y="1118"/>
                  </a:lnTo>
                  <a:lnTo>
                    <a:pt x="659" y="1120"/>
                  </a:lnTo>
                  <a:lnTo>
                    <a:pt x="659" y="1121"/>
                  </a:lnTo>
                  <a:lnTo>
                    <a:pt x="659" y="1142"/>
                  </a:lnTo>
                  <a:lnTo>
                    <a:pt x="672" y="1471"/>
                  </a:lnTo>
                  <a:lnTo>
                    <a:pt x="674" y="1493"/>
                  </a:lnTo>
                  <a:lnTo>
                    <a:pt x="698" y="1493"/>
                  </a:lnTo>
                  <a:lnTo>
                    <a:pt x="698" y="1492"/>
                  </a:lnTo>
                  <a:lnTo>
                    <a:pt x="676" y="1492"/>
                  </a:lnTo>
                  <a:lnTo>
                    <a:pt x="674" y="1469"/>
                  </a:lnTo>
                  <a:lnTo>
                    <a:pt x="660" y="1142"/>
                  </a:lnTo>
                  <a:lnTo>
                    <a:pt x="659" y="1121"/>
                  </a:lnTo>
                  <a:lnTo>
                    <a:pt x="659" y="1120"/>
                  </a:lnTo>
                  <a:lnTo>
                    <a:pt x="659" y="1118"/>
                  </a:lnTo>
                  <a:close/>
                  <a:moveTo>
                    <a:pt x="1093" y="282"/>
                  </a:moveTo>
                  <a:lnTo>
                    <a:pt x="1085" y="297"/>
                  </a:lnTo>
                  <a:lnTo>
                    <a:pt x="1084" y="301"/>
                  </a:lnTo>
                  <a:lnTo>
                    <a:pt x="1076" y="316"/>
                  </a:lnTo>
                  <a:lnTo>
                    <a:pt x="864" y="719"/>
                  </a:lnTo>
                  <a:lnTo>
                    <a:pt x="865" y="721"/>
                  </a:lnTo>
                  <a:lnTo>
                    <a:pt x="1076" y="316"/>
                  </a:lnTo>
                  <a:lnTo>
                    <a:pt x="1087" y="299"/>
                  </a:lnTo>
                  <a:lnTo>
                    <a:pt x="1087" y="295"/>
                  </a:lnTo>
                  <a:lnTo>
                    <a:pt x="1095" y="284"/>
                  </a:lnTo>
                  <a:lnTo>
                    <a:pt x="1093" y="282"/>
                  </a:lnTo>
                  <a:close/>
                  <a:moveTo>
                    <a:pt x="660" y="1112"/>
                  </a:moveTo>
                  <a:lnTo>
                    <a:pt x="662" y="1108"/>
                  </a:lnTo>
                  <a:lnTo>
                    <a:pt x="662" y="1110"/>
                  </a:lnTo>
                  <a:lnTo>
                    <a:pt x="660" y="1112"/>
                  </a:lnTo>
                  <a:close/>
                  <a:moveTo>
                    <a:pt x="2" y="0"/>
                  </a:moveTo>
                  <a:lnTo>
                    <a:pt x="0" y="0"/>
                  </a:lnTo>
                  <a:lnTo>
                    <a:pt x="0" y="0"/>
                  </a:lnTo>
                  <a:lnTo>
                    <a:pt x="10" y="15"/>
                  </a:lnTo>
                  <a:lnTo>
                    <a:pt x="200" y="334"/>
                  </a:lnTo>
                  <a:lnTo>
                    <a:pt x="200" y="334"/>
                  </a:lnTo>
                  <a:lnTo>
                    <a:pt x="275" y="460"/>
                  </a:lnTo>
                  <a:lnTo>
                    <a:pt x="277" y="462"/>
                  </a:lnTo>
                  <a:lnTo>
                    <a:pt x="410" y="688"/>
                  </a:lnTo>
                  <a:lnTo>
                    <a:pt x="410" y="688"/>
                  </a:lnTo>
                  <a:lnTo>
                    <a:pt x="645" y="1080"/>
                  </a:lnTo>
                  <a:lnTo>
                    <a:pt x="655" y="1097"/>
                  </a:lnTo>
                  <a:lnTo>
                    <a:pt x="657" y="1099"/>
                  </a:lnTo>
                  <a:lnTo>
                    <a:pt x="660" y="1106"/>
                  </a:lnTo>
                  <a:lnTo>
                    <a:pt x="659" y="1112"/>
                  </a:lnTo>
                  <a:lnTo>
                    <a:pt x="655" y="1112"/>
                  </a:lnTo>
                  <a:lnTo>
                    <a:pt x="653" y="1114"/>
                  </a:lnTo>
                  <a:lnTo>
                    <a:pt x="627" y="1120"/>
                  </a:lnTo>
                  <a:lnTo>
                    <a:pt x="204" y="1227"/>
                  </a:lnTo>
                  <a:lnTo>
                    <a:pt x="170" y="1236"/>
                  </a:lnTo>
                  <a:lnTo>
                    <a:pt x="170" y="1236"/>
                  </a:lnTo>
                  <a:lnTo>
                    <a:pt x="170" y="1236"/>
                  </a:lnTo>
                  <a:lnTo>
                    <a:pt x="170" y="1236"/>
                  </a:lnTo>
                  <a:lnTo>
                    <a:pt x="170" y="1238"/>
                  </a:lnTo>
                  <a:lnTo>
                    <a:pt x="173" y="1274"/>
                  </a:lnTo>
                  <a:lnTo>
                    <a:pt x="256" y="2053"/>
                  </a:lnTo>
                  <a:lnTo>
                    <a:pt x="260" y="2076"/>
                  </a:lnTo>
                  <a:lnTo>
                    <a:pt x="260" y="2078"/>
                  </a:lnTo>
                  <a:lnTo>
                    <a:pt x="260" y="2085"/>
                  </a:lnTo>
                  <a:lnTo>
                    <a:pt x="262" y="2085"/>
                  </a:lnTo>
                  <a:lnTo>
                    <a:pt x="262" y="2080"/>
                  </a:lnTo>
                  <a:lnTo>
                    <a:pt x="260" y="2078"/>
                  </a:lnTo>
                  <a:lnTo>
                    <a:pt x="258" y="2053"/>
                  </a:lnTo>
                  <a:lnTo>
                    <a:pt x="175" y="1274"/>
                  </a:lnTo>
                  <a:lnTo>
                    <a:pt x="172" y="1238"/>
                  </a:lnTo>
                  <a:lnTo>
                    <a:pt x="172" y="1236"/>
                  </a:lnTo>
                  <a:lnTo>
                    <a:pt x="172" y="1236"/>
                  </a:lnTo>
                  <a:lnTo>
                    <a:pt x="205" y="1229"/>
                  </a:lnTo>
                  <a:lnTo>
                    <a:pt x="629" y="1121"/>
                  </a:lnTo>
                  <a:lnTo>
                    <a:pt x="653" y="1114"/>
                  </a:lnTo>
                  <a:lnTo>
                    <a:pt x="653" y="1114"/>
                  </a:lnTo>
                  <a:lnTo>
                    <a:pt x="657" y="1114"/>
                  </a:lnTo>
                  <a:lnTo>
                    <a:pt x="657" y="1116"/>
                  </a:lnTo>
                  <a:lnTo>
                    <a:pt x="659" y="1116"/>
                  </a:lnTo>
                  <a:lnTo>
                    <a:pt x="659" y="1114"/>
                  </a:lnTo>
                  <a:lnTo>
                    <a:pt x="659" y="1112"/>
                  </a:lnTo>
                  <a:lnTo>
                    <a:pt x="664" y="1112"/>
                  </a:lnTo>
                  <a:lnTo>
                    <a:pt x="664" y="1110"/>
                  </a:lnTo>
                  <a:lnTo>
                    <a:pt x="662" y="1106"/>
                  </a:lnTo>
                  <a:lnTo>
                    <a:pt x="676" y="1082"/>
                  </a:lnTo>
                  <a:lnTo>
                    <a:pt x="864" y="721"/>
                  </a:lnTo>
                  <a:lnTo>
                    <a:pt x="864" y="721"/>
                  </a:lnTo>
                  <a:lnTo>
                    <a:pt x="674" y="1082"/>
                  </a:lnTo>
                  <a:lnTo>
                    <a:pt x="660" y="1106"/>
                  </a:lnTo>
                  <a:lnTo>
                    <a:pt x="657" y="1097"/>
                  </a:lnTo>
                  <a:lnTo>
                    <a:pt x="655" y="1095"/>
                  </a:lnTo>
                  <a:lnTo>
                    <a:pt x="645" y="1080"/>
                  </a:lnTo>
                  <a:lnTo>
                    <a:pt x="412" y="688"/>
                  </a:lnTo>
                  <a:lnTo>
                    <a:pt x="412" y="686"/>
                  </a:lnTo>
                  <a:lnTo>
                    <a:pt x="277" y="460"/>
                  </a:lnTo>
                  <a:lnTo>
                    <a:pt x="275" y="458"/>
                  </a:lnTo>
                  <a:lnTo>
                    <a:pt x="202" y="334"/>
                  </a:lnTo>
                  <a:lnTo>
                    <a:pt x="202" y="332"/>
                  </a:lnTo>
                  <a:lnTo>
                    <a:pt x="12" y="15"/>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Freeform 240"/>
            <p:cNvSpPr>
              <a:spLocks noEditPoints="1"/>
            </p:cNvSpPr>
            <p:nvPr userDrawn="1"/>
          </p:nvSpPr>
          <p:spPr bwMode="auto">
            <a:xfrm>
              <a:off x="10499726" y="5254626"/>
              <a:ext cx="2454275" cy="3462338"/>
            </a:xfrm>
            <a:custGeom>
              <a:avLst/>
              <a:gdLst>
                <a:gd name="T0" fmla="*/ 1023 w 1546"/>
                <a:gd name="T1" fmla="*/ 2181 h 2181"/>
                <a:gd name="T2" fmla="*/ 262 w 1546"/>
                <a:gd name="T3" fmla="*/ 2085 h 2181"/>
                <a:gd name="T4" fmla="*/ 283 w 1546"/>
                <a:gd name="T5" fmla="*/ 2104 h 2181"/>
                <a:gd name="T6" fmla="*/ 1022 w 1546"/>
                <a:gd name="T7" fmla="*/ 2179 h 2181"/>
                <a:gd name="T8" fmla="*/ 283 w 1546"/>
                <a:gd name="T9" fmla="*/ 2102 h 2181"/>
                <a:gd name="T10" fmla="*/ 1272 w 1546"/>
                <a:gd name="T11" fmla="*/ 1848 h 2181"/>
                <a:gd name="T12" fmla="*/ 1023 w 1546"/>
                <a:gd name="T13" fmla="*/ 2179 h 2181"/>
                <a:gd name="T14" fmla="*/ 1273 w 1546"/>
                <a:gd name="T15" fmla="*/ 1848 h 2181"/>
                <a:gd name="T16" fmla="*/ 1522 w 1546"/>
                <a:gd name="T17" fmla="*/ 1520 h 2181"/>
                <a:gd name="T18" fmla="*/ 1522 w 1546"/>
                <a:gd name="T19" fmla="*/ 1520 h 2181"/>
                <a:gd name="T20" fmla="*/ 1540 w 1546"/>
                <a:gd name="T21" fmla="*/ 1497 h 2181"/>
                <a:gd name="T22" fmla="*/ 1535 w 1546"/>
                <a:gd name="T23" fmla="*/ 1503 h 2181"/>
                <a:gd name="T24" fmla="*/ 1544 w 1546"/>
                <a:gd name="T25" fmla="*/ 1490 h 2181"/>
                <a:gd name="T26" fmla="*/ 1531 w 1546"/>
                <a:gd name="T27" fmla="*/ 1490 h 2181"/>
                <a:gd name="T28" fmla="*/ 700 w 1546"/>
                <a:gd name="T29" fmla="*/ 1492 h 2181"/>
                <a:gd name="T30" fmla="*/ 1503 w 1546"/>
                <a:gd name="T31" fmla="*/ 1490 h 2181"/>
                <a:gd name="T32" fmla="*/ 1542 w 1546"/>
                <a:gd name="T33" fmla="*/ 1490 h 2181"/>
                <a:gd name="T34" fmla="*/ 1540 w 1546"/>
                <a:gd name="T35" fmla="*/ 1495 h 2181"/>
                <a:gd name="T36" fmla="*/ 659 w 1546"/>
                <a:gd name="T37" fmla="*/ 1118 h 2181"/>
                <a:gd name="T38" fmla="*/ 659 w 1546"/>
                <a:gd name="T39" fmla="*/ 1121 h 2181"/>
                <a:gd name="T40" fmla="*/ 674 w 1546"/>
                <a:gd name="T41" fmla="*/ 1493 h 2181"/>
                <a:gd name="T42" fmla="*/ 676 w 1546"/>
                <a:gd name="T43" fmla="*/ 1492 h 2181"/>
                <a:gd name="T44" fmla="*/ 659 w 1546"/>
                <a:gd name="T45" fmla="*/ 1121 h 2181"/>
                <a:gd name="T46" fmla="*/ 1093 w 1546"/>
                <a:gd name="T47" fmla="*/ 282 h 2181"/>
                <a:gd name="T48" fmla="*/ 1076 w 1546"/>
                <a:gd name="T49" fmla="*/ 316 h 2181"/>
                <a:gd name="T50" fmla="*/ 1076 w 1546"/>
                <a:gd name="T51" fmla="*/ 316 h 2181"/>
                <a:gd name="T52" fmla="*/ 1095 w 1546"/>
                <a:gd name="T53" fmla="*/ 284 h 2181"/>
                <a:gd name="T54" fmla="*/ 662 w 1546"/>
                <a:gd name="T55" fmla="*/ 1108 h 2181"/>
                <a:gd name="T56" fmla="*/ 2 w 1546"/>
                <a:gd name="T57" fmla="*/ 0 h 2181"/>
                <a:gd name="T58" fmla="*/ 10 w 1546"/>
                <a:gd name="T59" fmla="*/ 15 h 2181"/>
                <a:gd name="T60" fmla="*/ 275 w 1546"/>
                <a:gd name="T61" fmla="*/ 460 h 2181"/>
                <a:gd name="T62" fmla="*/ 410 w 1546"/>
                <a:gd name="T63" fmla="*/ 688 h 2181"/>
                <a:gd name="T64" fmla="*/ 657 w 1546"/>
                <a:gd name="T65" fmla="*/ 1099 h 2181"/>
                <a:gd name="T66" fmla="*/ 655 w 1546"/>
                <a:gd name="T67" fmla="*/ 1112 h 2181"/>
                <a:gd name="T68" fmla="*/ 204 w 1546"/>
                <a:gd name="T69" fmla="*/ 1227 h 2181"/>
                <a:gd name="T70" fmla="*/ 170 w 1546"/>
                <a:gd name="T71" fmla="*/ 1236 h 2181"/>
                <a:gd name="T72" fmla="*/ 173 w 1546"/>
                <a:gd name="T73" fmla="*/ 1274 h 2181"/>
                <a:gd name="T74" fmla="*/ 260 w 1546"/>
                <a:gd name="T75" fmla="*/ 2078 h 2181"/>
                <a:gd name="T76" fmla="*/ 262 w 1546"/>
                <a:gd name="T77" fmla="*/ 2080 h 2181"/>
                <a:gd name="T78" fmla="*/ 175 w 1546"/>
                <a:gd name="T79" fmla="*/ 1274 h 2181"/>
                <a:gd name="T80" fmla="*/ 172 w 1546"/>
                <a:gd name="T81" fmla="*/ 1236 h 2181"/>
                <a:gd name="T82" fmla="*/ 653 w 1546"/>
                <a:gd name="T83" fmla="*/ 1114 h 2181"/>
                <a:gd name="T84" fmla="*/ 657 w 1546"/>
                <a:gd name="T85" fmla="*/ 1116 h 2181"/>
                <a:gd name="T86" fmla="*/ 659 w 1546"/>
                <a:gd name="T87" fmla="*/ 1112 h 2181"/>
                <a:gd name="T88" fmla="*/ 662 w 1546"/>
                <a:gd name="T89" fmla="*/ 1106 h 2181"/>
                <a:gd name="T90" fmla="*/ 864 w 1546"/>
                <a:gd name="T91" fmla="*/ 721 h 2181"/>
                <a:gd name="T92" fmla="*/ 657 w 1546"/>
                <a:gd name="T93" fmla="*/ 1097 h 2181"/>
                <a:gd name="T94" fmla="*/ 412 w 1546"/>
                <a:gd name="T95" fmla="*/ 688 h 2181"/>
                <a:gd name="T96" fmla="*/ 275 w 1546"/>
                <a:gd name="T97" fmla="*/ 458 h 2181"/>
                <a:gd name="T98" fmla="*/ 12 w 1546"/>
                <a:gd name="T99" fmla="*/ 15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46" h="2181">
                  <a:moveTo>
                    <a:pt x="1023" y="2181"/>
                  </a:moveTo>
                  <a:lnTo>
                    <a:pt x="1023" y="2181"/>
                  </a:lnTo>
                  <a:lnTo>
                    <a:pt x="1023" y="2181"/>
                  </a:lnTo>
                  <a:lnTo>
                    <a:pt x="1023" y="2181"/>
                  </a:lnTo>
                  <a:lnTo>
                    <a:pt x="1023" y="2181"/>
                  </a:lnTo>
                  <a:moveTo>
                    <a:pt x="262" y="2085"/>
                  </a:moveTo>
                  <a:lnTo>
                    <a:pt x="260" y="2087"/>
                  </a:lnTo>
                  <a:lnTo>
                    <a:pt x="262" y="2100"/>
                  </a:lnTo>
                  <a:lnTo>
                    <a:pt x="283" y="2104"/>
                  </a:lnTo>
                  <a:lnTo>
                    <a:pt x="990" y="2177"/>
                  </a:lnTo>
                  <a:lnTo>
                    <a:pt x="1022" y="2181"/>
                  </a:lnTo>
                  <a:lnTo>
                    <a:pt x="1022" y="2179"/>
                  </a:lnTo>
                  <a:lnTo>
                    <a:pt x="1022" y="2179"/>
                  </a:lnTo>
                  <a:lnTo>
                    <a:pt x="990" y="2175"/>
                  </a:lnTo>
                  <a:lnTo>
                    <a:pt x="283" y="2102"/>
                  </a:lnTo>
                  <a:lnTo>
                    <a:pt x="264" y="2100"/>
                  </a:lnTo>
                  <a:lnTo>
                    <a:pt x="262" y="2085"/>
                  </a:lnTo>
                  <a:moveTo>
                    <a:pt x="1272" y="1848"/>
                  </a:moveTo>
                  <a:lnTo>
                    <a:pt x="1044" y="2151"/>
                  </a:lnTo>
                  <a:lnTo>
                    <a:pt x="1023" y="2179"/>
                  </a:lnTo>
                  <a:lnTo>
                    <a:pt x="1023" y="2179"/>
                  </a:lnTo>
                  <a:lnTo>
                    <a:pt x="1023" y="2179"/>
                  </a:lnTo>
                  <a:lnTo>
                    <a:pt x="1046" y="2151"/>
                  </a:lnTo>
                  <a:lnTo>
                    <a:pt x="1273" y="1848"/>
                  </a:lnTo>
                  <a:lnTo>
                    <a:pt x="1272" y="1848"/>
                  </a:lnTo>
                  <a:moveTo>
                    <a:pt x="1535" y="1503"/>
                  </a:moveTo>
                  <a:lnTo>
                    <a:pt x="1522" y="1520"/>
                  </a:lnTo>
                  <a:lnTo>
                    <a:pt x="1273" y="1848"/>
                  </a:lnTo>
                  <a:lnTo>
                    <a:pt x="1273" y="1848"/>
                  </a:lnTo>
                  <a:lnTo>
                    <a:pt x="1522" y="1520"/>
                  </a:lnTo>
                  <a:lnTo>
                    <a:pt x="1533" y="1505"/>
                  </a:lnTo>
                  <a:lnTo>
                    <a:pt x="1535" y="1503"/>
                  </a:lnTo>
                  <a:moveTo>
                    <a:pt x="1540" y="1497"/>
                  </a:moveTo>
                  <a:lnTo>
                    <a:pt x="1539" y="1497"/>
                  </a:lnTo>
                  <a:lnTo>
                    <a:pt x="1535" y="1501"/>
                  </a:lnTo>
                  <a:lnTo>
                    <a:pt x="1535" y="1503"/>
                  </a:lnTo>
                  <a:lnTo>
                    <a:pt x="1540" y="1497"/>
                  </a:lnTo>
                  <a:moveTo>
                    <a:pt x="1546" y="1490"/>
                  </a:moveTo>
                  <a:lnTo>
                    <a:pt x="1544" y="1490"/>
                  </a:lnTo>
                  <a:lnTo>
                    <a:pt x="1542" y="1490"/>
                  </a:lnTo>
                  <a:lnTo>
                    <a:pt x="1531" y="1490"/>
                  </a:lnTo>
                  <a:lnTo>
                    <a:pt x="1531" y="1490"/>
                  </a:lnTo>
                  <a:lnTo>
                    <a:pt x="1503" y="1490"/>
                  </a:lnTo>
                  <a:lnTo>
                    <a:pt x="713" y="1492"/>
                  </a:lnTo>
                  <a:lnTo>
                    <a:pt x="700" y="1492"/>
                  </a:lnTo>
                  <a:lnTo>
                    <a:pt x="700" y="1493"/>
                  </a:lnTo>
                  <a:lnTo>
                    <a:pt x="713" y="1493"/>
                  </a:lnTo>
                  <a:lnTo>
                    <a:pt x="1503" y="1490"/>
                  </a:lnTo>
                  <a:lnTo>
                    <a:pt x="1531" y="1490"/>
                  </a:lnTo>
                  <a:lnTo>
                    <a:pt x="1533" y="1490"/>
                  </a:lnTo>
                  <a:lnTo>
                    <a:pt x="1542" y="1490"/>
                  </a:lnTo>
                  <a:lnTo>
                    <a:pt x="1544" y="1490"/>
                  </a:lnTo>
                  <a:lnTo>
                    <a:pt x="1544" y="1490"/>
                  </a:lnTo>
                  <a:lnTo>
                    <a:pt x="1540" y="1495"/>
                  </a:lnTo>
                  <a:lnTo>
                    <a:pt x="1540" y="1495"/>
                  </a:lnTo>
                  <a:lnTo>
                    <a:pt x="1546" y="1490"/>
                  </a:lnTo>
                  <a:moveTo>
                    <a:pt x="659" y="1118"/>
                  </a:moveTo>
                  <a:lnTo>
                    <a:pt x="659" y="1118"/>
                  </a:lnTo>
                  <a:lnTo>
                    <a:pt x="659" y="1120"/>
                  </a:lnTo>
                  <a:lnTo>
                    <a:pt x="659" y="1121"/>
                  </a:lnTo>
                  <a:lnTo>
                    <a:pt x="659" y="1142"/>
                  </a:lnTo>
                  <a:lnTo>
                    <a:pt x="672" y="1471"/>
                  </a:lnTo>
                  <a:lnTo>
                    <a:pt x="674" y="1493"/>
                  </a:lnTo>
                  <a:lnTo>
                    <a:pt x="698" y="1493"/>
                  </a:lnTo>
                  <a:lnTo>
                    <a:pt x="698" y="1492"/>
                  </a:lnTo>
                  <a:lnTo>
                    <a:pt x="676" y="1492"/>
                  </a:lnTo>
                  <a:lnTo>
                    <a:pt x="674" y="1469"/>
                  </a:lnTo>
                  <a:lnTo>
                    <a:pt x="660" y="1142"/>
                  </a:lnTo>
                  <a:lnTo>
                    <a:pt x="659" y="1121"/>
                  </a:lnTo>
                  <a:lnTo>
                    <a:pt x="659" y="1120"/>
                  </a:lnTo>
                  <a:lnTo>
                    <a:pt x="659" y="1118"/>
                  </a:lnTo>
                  <a:moveTo>
                    <a:pt x="1093" y="282"/>
                  </a:moveTo>
                  <a:lnTo>
                    <a:pt x="1085" y="297"/>
                  </a:lnTo>
                  <a:lnTo>
                    <a:pt x="1084" y="301"/>
                  </a:lnTo>
                  <a:lnTo>
                    <a:pt x="1076" y="316"/>
                  </a:lnTo>
                  <a:lnTo>
                    <a:pt x="864" y="719"/>
                  </a:lnTo>
                  <a:lnTo>
                    <a:pt x="865" y="721"/>
                  </a:lnTo>
                  <a:lnTo>
                    <a:pt x="1076" y="316"/>
                  </a:lnTo>
                  <a:lnTo>
                    <a:pt x="1087" y="299"/>
                  </a:lnTo>
                  <a:lnTo>
                    <a:pt x="1087" y="295"/>
                  </a:lnTo>
                  <a:lnTo>
                    <a:pt x="1095" y="284"/>
                  </a:lnTo>
                  <a:lnTo>
                    <a:pt x="1093" y="282"/>
                  </a:lnTo>
                  <a:moveTo>
                    <a:pt x="660" y="1112"/>
                  </a:moveTo>
                  <a:lnTo>
                    <a:pt x="662" y="1108"/>
                  </a:lnTo>
                  <a:lnTo>
                    <a:pt x="662" y="1110"/>
                  </a:lnTo>
                  <a:lnTo>
                    <a:pt x="660" y="1112"/>
                  </a:lnTo>
                  <a:moveTo>
                    <a:pt x="2" y="0"/>
                  </a:moveTo>
                  <a:lnTo>
                    <a:pt x="0" y="0"/>
                  </a:lnTo>
                  <a:lnTo>
                    <a:pt x="0" y="0"/>
                  </a:lnTo>
                  <a:lnTo>
                    <a:pt x="10" y="15"/>
                  </a:lnTo>
                  <a:lnTo>
                    <a:pt x="200" y="334"/>
                  </a:lnTo>
                  <a:lnTo>
                    <a:pt x="200" y="334"/>
                  </a:lnTo>
                  <a:lnTo>
                    <a:pt x="275" y="460"/>
                  </a:lnTo>
                  <a:lnTo>
                    <a:pt x="277" y="462"/>
                  </a:lnTo>
                  <a:lnTo>
                    <a:pt x="410" y="688"/>
                  </a:lnTo>
                  <a:lnTo>
                    <a:pt x="410" y="688"/>
                  </a:lnTo>
                  <a:lnTo>
                    <a:pt x="645" y="1080"/>
                  </a:lnTo>
                  <a:lnTo>
                    <a:pt x="655" y="1097"/>
                  </a:lnTo>
                  <a:lnTo>
                    <a:pt x="657" y="1099"/>
                  </a:lnTo>
                  <a:lnTo>
                    <a:pt x="660" y="1106"/>
                  </a:lnTo>
                  <a:lnTo>
                    <a:pt x="659" y="1112"/>
                  </a:lnTo>
                  <a:lnTo>
                    <a:pt x="655" y="1112"/>
                  </a:lnTo>
                  <a:lnTo>
                    <a:pt x="653" y="1114"/>
                  </a:lnTo>
                  <a:lnTo>
                    <a:pt x="627" y="1120"/>
                  </a:lnTo>
                  <a:lnTo>
                    <a:pt x="204" y="1227"/>
                  </a:lnTo>
                  <a:lnTo>
                    <a:pt x="170" y="1236"/>
                  </a:lnTo>
                  <a:lnTo>
                    <a:pt x="170" y="1236"/>
                  </a:lnTo>
                  <a:lnTo>
                    <a:pt x="170" y="1236"/>
                  </a:lnTo>
                  <a:lnTo>
                    <a:pt x="170" y="1236"/>
                  </a:lnTo>
                  <a:lnTo>
                    <a:pt x="170" y="1238"/>
                  </a:lnTo>
                  <a:lnTo>
                    <a:pt x="173" y="1274"/>
                  </a:lnTo>
                  <a:lnTo>
                    <a:pt x="256" y="2053"/>
                  </a:lnTo>
                  <a:lnTo>
                    <a:pt x="260" y="2076"/>
                  </a:lnTo>
                  <a:lnTo>
                    <a:pt x="260" y="2078"/>
                  </a:lnTo>
                  <a:lnTo>
                    <a:pt x="260" y="2085"/>
                  </a:lnTo>
                  <a:lnTo>
                    <a:pt x="262" y="2085"/>
                  </a:lnTo>
                  <a:lnTo>
                    <a:pt x="262" y="2080"/>
                  </a:lnTo>
                  <a:lnTo>
                    <a:pt x="260" y="2078"/>
                  </a:lnTo>
                  <a:lnTo>
                    <a:pt x="258" y="2053"/>
                  </a:lnTo>
                  <a:lnTo>
                    <a:pt x="175" y="1274"/>
                  </a:lnTo>
                  <a:lnTo>
                    <a:pt x="172" y="1238"/>
                  </a:lnTo>
                  <a:lnTo>
                    <a:pt x="172" y="1236"/>
                  </a:lnTo>
                  <a:lnTo>
                    <a:pt x="172" y="1236"/>
                  </a:lnTo>
                  <a:lnTo>
                    <a:pt x="205" y="1229"/>
                  </a:lnTo>
                  <a:lnTo>
                    <a:pt x="629" y="1121"/>
                  </a:lnTo>
                  <a:lnTo>
                    <a:pt x="653" y="1114"/>
                  </a:lnTo>
                  <a:lnTo>
                    <a:pt x="653" y="1114"/>
                  </a:lnTo>
                  <a:lnTo>
                    <a:pt x="657" y="1114"/>
                  </a:lnTo>
                  <a:lnTo>
                    <a:pt x="657" y="1116"/>
                  </a:lnTo>
                  <a:lnTo>
                    <a:pt x="659" y="1116"/>
                  </a:lnTo>
                  <a:lnTo>
                    <a:pt x="659" y="1114"/>
                  </a:lnTo>
                  <a:lnTo>
                    <a:pt x="659" y="1112"/>
                  </a:lnTo>
                  <a:lnTo>
                    <a:pt x="664" y="1112"/>
                  </a:lnTo>
                  <a:lnTo>
                    <a:pt x="664" y="1110"/>
                  </a:lnTo>
                  <a:lnTo>
                    <a:pt x="662" y="1106"/>
                  </a:lnTo>
                  <a:lnTo>
                    <a:pt x="676" y="1082"/>
                  </a:lnTo>
                  <a:lnTo>
                    <a:pt x="864" y="721"/>
                  </a:lnTo>
                  <a:lnTo>
                    <a:pt x="864" y="721"/>
                  </a:lnTo>
                  <a:lnTo>
                    <a:pt x="674" y="1082"/>
                  </a:lnTo>
                  <a:lnTo>
                    <a:pt x="660" y="1106"/>
                  </a:lnTo>
                  <a:lnTo>
                    <a:pt x="657" y="1097"/>
                  </a:lnTo>
                  <a:lnTo>
                    <a:pt x="655" y="1095"/>
                  </a:lnTo>
                  <a:lnTo>
                    <a:pt x="645" y="1080"/>
                  </a:lnTo>
                  <a:lnTo>
                    <a:pt x="412" y="688"/>
                  </a:lnTo>
                  <a:lnTo>
                    <a:pt x="412" y="686"/>
                  </a:lnTo>
                  <a:lnTo>
                    <a:pt x="277" y="460"/>
                  </a:lnTo>
                  <a:lnTo>
                    <a:pt x="275" y="458"/>
                  </a:lnTo>
                  <a:lnTo>
                    <a:pt x="202" y="334"/>
                  </a:lnTo>
                  <a:lnTo>
                    <a:pt x="202" y="332"/>
                  </a:lnTo>
                  <a:lnTo>
                    <a:pt x="12" y="15"/>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241"/>
            <p:cNvSpPr>
              <a:spLocks/>
            </p:cNvSpPr>
            <p:nvPr userDrawn="1"/>
          </p:nvSpPr>
          <p:spPr bwMode="auto">
            <a:xfrm>
              <a:off x="9294814" y="5535613"/>
              <a:ext cx="477838" cy="720725"/>
            </a:xfrm>
            <a:custGeom>
              <a:avLst/>
              <a:gdLst>
                <a:gd name="T0" fmla="*/ 301 w 301"/>
                <a:gd name="T1" fmla="*/ 0 h 454"/>
                <a:gd name="T2" fmla="*/ 297 w 301"/>
                <a:gd name="T3" fmla="*/ 3 h 454"/>
                <a:gd name="T4" fmla="*/ 297 w 301"/>
                <a:gd name="T5" fmla="*/ 5 h 454"/>
                <a:gd name="T6" fmla="*/ 293 w 301"/>
                <a:gd name="T7" fmla="*/ 11 h 454"/>
                <a:gd name="T8" fmla="*/ 293 w 301"/>
                <a:gd name="T9" fmla="*/ 11 h 454"/>
                <a:gd name="T10" fmla="*/ 280 w 301"/>
                <a:gd name="T11" fmla="*/ 32 h 454"/>
                <a:gd name="T12" fmla="*/ 133 w 301"/>
                <a:gd name="T13" fmla="*/ 251 h 454"/>
                <a:gd name="T14" fmla="*/ 133 w 301"/>
                <a:gd name="T15" fmla="*/ 251 h 454"/>
                <a:gd name="T16" fmla="*/ 15 w 301"/>
                <a:gd name="T17" fmla="*/ 432 h 454"/>
                <a:gd name="T18" fmla="*/ 0 w 301"/>
                <a:gd name="T19" fmla="*/ 454 h 454"/>
                <a:gd name="T20" fmla="*/ 0 w 301"/>
                <a:gd name="T21" fmla="*/ 454 h 454"/>
                <a:gd name="T22" fmla="*/ 15 w 301"/>
                <a:gd name="T23" fmla="*/ 432 h 454"/>
                <a:gd name="T24" fmla="*/ 133 w 301"/>
                <a:gd name="T25" fmla="*/ 251 h 454"/>
                <a:gd name="T26" fmla="*/ 135 w 301"/>
                <a:gd name="T27" fmla="*/ 251 h 454"/>
                <a:gd name="T28" fmla="*/ 280 w 301"/>
                <a:gd name="T29" fmla="*/ 32 h 454"/>
                <a:gd name="T30" fmla="*/ 293 w 301"/>
                <a:gd name="T31" fmla="*/ 13 h 454"/>
                <a:gd name="T32" fmla="*/ 295 w 301"/>
                <a:gd name="T33" fmla="*/ 11 h 454"/>
                <a:gd name="T34" fmla="*/ 299 w 301"/>
                <a:gd name="T35" fmla="*/ 5 h 454"/>
                <a:gd name="T36" fmla="*/ 299 w 301"/>
                <a:gd name="T37" fmla="*/ 3 h 454"/>
                <a:gd name="T38" fmla="*/ 301 w 301"/>
                <a:gd name="T39" fmla="*/ 0 h 454"/>
                <a:gd name="T40" fmla="*/ 301 w 301"/>
                <a:gd name="T4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4">
                  <a:moveTo>
                    <a:pt x="301" y="0"/>
                  </a:moveTo>
                  <a:lnTo>
                    <a:pt x="297" y="3"/>
                  </a:lnTo>
                  <a:lnTo>
                    <a:pt x="297" y="5"/>
                  </a:lnTo>
                  <a:lnTo>
                    <a:pt x="293" y="11"/>
                  </a:lnTo>
                  <a:lnTo>
                    <a:pt x="293" y="11"/>
                  </a:lnTo>
                  <a:lnTo>
                    <a:pt x="280" y="32"/>
                  </a:lnTo>
                  <a:lnTo>
                    <a:pt x="133" y="251"/>
                  </a:lnTo>
                  <a:lnTo>
                    <a:pt x="133" y="251"/>
                  </a:lnTo>
                  <a:lnTo>
                    <a:pt x="15" y="432"/>
                  </a:lnTo>
                  <a:lnTo>
                    <a:pt x="0" y="454"/>
                  </a:lnTo>
                  <a:lnTo>
                    <a:pt x="0" y="454"/>
                  </a:lnTo>
                  <a:lnTo>
                    <a:pt x="15" y="432"/>
                  </a:lnTo>
                  <a:lnTo>
                    <a:pt x="133" y="251"/>
                  </a:lnTo>
                  <a:lnTo>
                    <a:pt x="135" y="251"/>
                  </a:lnTo>
                  <a:lnTo>
                    <a:pt x="280" y="32"/>
                  </a:lnTo>
                  <a:lnTo>
                    <a:pt x="293" y="13"/>
                  </a:lnTo>
                  <a:lnTo>
                    <a:pt x="295" y="11"/>
                  </a:lnTo>
                  <a:lnTo>
                    <a:pt x="299" y="5"/>
                  </a:lnTo>
                  <a:lnTo>
                    <a:pt x="299" y="3"/>
                  </a:lnTo>
                  <a:lnTo>
                    <a:pt x="301" y="0"/>
                  </a:lnTo>
                  <a:lnTo>
                    <a:pt x="301"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Freeform 242"/>
            <p:cNvSpPr>
              <a:spLocks/>
            </p:cNvSpPr>
            <p:nvPr userDrawn="1"/>
          </p:nvSpPr>
          <p:spPr bwMode="auto">
            <a:xfrm>
              <a:off x="9294814" y="5535613"/>
              <a:ext cx="477838" cy="720725"/>
            </a:xfrm>
            <a:custGeom>
              <a:avLst/>
              <a:gdLst>
                <a:gd name="T0" fmla="*/ 301 w 301"/>
                <a:gd name="T1" fmla="*/ 0 h 454"/>
                <a:gd name="T2" fmla="*/ 297 w 301"/>
                <a:gd name="T3" fmla="*/ 3 h 454"/>
                <a:gd name="T4" fmla="*/ 297 w 301"/>
                <a:gd name="T5" fmla="*/ 5 h 454"/>
                <a:gd name="T6" fmla="*/ 293 w 301"/>
                <a:gd name="T7" fmla="*/ 11 h 454"/>
                <a:gd name="T8" fmla="*/ 293 w 301"/>
                <a:gd name="T9" fmla="*/ 11 h 454"/>
                <a:gd name="T10" fmla="*/ 280 w 301"/>
                <a:gd name="T11" fmla="*/ 32 h 454"/>
                <a:gd name="T12" fmla="*/ 133 w 301"/>
                <a:gd name="T13" fmla="*/ 251 h 454"/>
                <a:gd name="T14" fmla="*/ 133 w 301"/>
                <a:gd name="T15" fmla="*/ 251 h 454"/>
                <a:gd name="T16" fmla="*/ 15 w 301"/>
                <a:gd name="T17" fmla="*/ 432 h 454"/>
                <a:gd name="T18" fmla="*/ 0 w 301"/>
                <a:gd name="T19" fmla="*/ 454 h 454"/>
                <a:gd name="T20" fmla="*/ 0 w 301"/>
                <a:gd name="T21" fmla="*/ 454 h 454"/>
                <a:gd name="T22" fmla="*/ 15 w 301"/>
                <a:gd name="T23" fmla="*/ 432 h 454"/>
                <a:gd name="T24" fmla="*/ 133 w 301"/>
                <a:gd name="T25" fmla="*/ 251 h 454"/>
                <a:gd name="T26" fmla="*/ 135 w 301"/>
                <a:gd name="T27" fmla="*/ 251 h 454"/>
                <a:gd name="T28" fmla="*/ 280 w 301"/>
                <a:gd name="T29" fmla="*/ 32 h 454"/>
                <a:gd name="T30" fmla="*/ 293 w 301"/>
                <a:gd name="T31" fmla="*/ 13 h 454"/>
                <a:gd name="T32" fmla="*/ 295 w 301"/>
                <a:gd name="T33" fmla="*/ 11 h 454"/>
                <a:gd name="T34" fmla="*/ 299 w 301"/>
                <a:gd name="T35" fmla="*/ 5 h 454"/>
                <a:gd name="T36" fmla="*/ 299 w 301"/>
                <a:gd name="T37" fmla="*/ 3 h 454"/>
                <a:gd name="T38" fmla="*/ 301 w 301"/>
                <a:gd name="T39" fmla="*/ 0 h 454"/>
                <a:gd name="T40" fmla="*/ 301 w 301"/>
                <a:gd name="T4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454">
                  <a:moveTo>
                    <a:pt x="301" y="0"/>
                  </a:moveTo>
                  <a:lnTo>
                    <a:pt x="297" y="3"/>
                  </a:lnTo>
                  <a:lnTo>
                    <a:pt x="297" y="5"/>
                  </a:lnTo>
                  <a:lnTo>
                    <a:pt x="293" y="11"/>
                  </a:lnTo>
                  <a:lnTo>
                    <a:pt x="293" y="11"/>
                  </a:lnTo>
                  <a:lnTo>
                    <a:pt x="280" y="32"/>
                  </a:lnTo>
                  <a:lnTo>
                    <a:pt x="133" y="251"/>
                  </a:lnTo>
                  <a:lnTo>
                    <a:pt x="133" y="251"/>
                  </a:lnTo>
                  <a:lnTo>
                    <a:pt x="15" y="432"/>
                  </a:lnTo>
                  <a:lnTo>
                    <a:pt x="0" y="454"/>
                  </a:lnTo>
                  <a:lnTo>
                    <a:pt x="0" y="454"/>
                  </a:lnTo>
                  <a:lnTo>
                    <a:pt x="15" y="432"/>
                  </a:lnTo>
                  <a:lnTo>
                    <a:pt x="133" y="251"/>
                  </a:lnTo>
                  <a:lnTo>
                    <a:pt x="135" y="251"/>
                  </a:lnTo>
                  <a:lnTo>
                    <a:pt x="280" y="32"/>
                  </a:lnTo>
                  <a:lnTo>
                    <a:pt x="293" y="13"/>
                  </a:lnTo>
                  <a:lnTo>
                    <a:pt x="295" y="11"/>
                  </a:lnTo>
                  <a:lnTo>
                    <a:pt x="299" y="5"/>
                  </a:lnTo>
                  <a:lnTo>
                    <a:pt x="299" y="3"/>
                  </a:lnTo>
                  <a:lnTo>
                    <a:pt x="301" y="0"/>
                  </a:lnTo>
                  <a:lnTo>
                    <a:pt x="301"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51"/>
            <p:cNvSpPr>
              <a:spLocks noEditPoints="1"/>
            </p:cNvSpPr>
            <p:nvPr userDrawn="1"/>
          </p:nvSpPr>
          <p:spPr bwMode="auto">
            <a:xfrm>
              <a:off x="7280276" y="5424488"/>
              <a:ext cx="1100138" cy="1136650"/>
            </a:xfrm>
            <a:custGeom>
              <a:avLst/>
              <a:gdLst>
                <a:gd name="T0" fmla="*/ 505 w 693"/>
                <a:gd name="T1" fmla="*/ 13 h 716"/>
                <a:gd name="T2" fmla="*/ 526 w 693"/>
                <a:gd name="T3" fmla="*/ 6 h 716"/>
                <a:gd name="T4" fmla="*/ 520 w 693"/>
                <a:gd name="T5" fmla="*/ 23 h 716"/>
                <a:gd name="T6" fmla="*/ 443 w 693"/>
                <a:gd name="T7" fmla="*/ 250 h 716"/>
                <a:gd name="T8" fmla="*/ 39 w 693"/>
                <a:gd name="T9" fmla="*/ 184 h 716"/>
                <a:gd name="T10" fmla="*/ 18 w 693"/>
                <a:gd name="T11" fmla="*/ 180 h 716"/>
                <a:gd name="T12" fmla="*/ 39 w 693"/>
                <a:gd name="T13" fmla="*/ 173 h 716"/>
                <a:gd name="T14" fmla="*/ 505 w 693"/>
                <a:gd name="T15" fmla="*/ 13 h 716"/>
                <a:gd name="T16" fmla="*/ 547 w 693"/>
                <a:gd name="T17" fmla="*/ 0 h 716"/>
                <a:gd name="T18" fmla="*/ 547 w 693"/>
                <a:gd name="T19" fmla="*/ 0 h 716"/>
                <a:gd name="T20" fmla="*/ 554 w 693"/>
                <a:gd name="T21" fmla="*/ 15 h 716"/>
                <a:gd name="T22" fmla="*/ 678 w 693"/>
                <a:gd name="T23" fmla="*/ 263 h 716"/>
                <a:gd name="T24" fmla="*/ 692 w 693"/>
                <a:gd name="T25" fmla="*/ 291 h 716"/>
                <a:gd name="T26" fmla="*/ 667 w 693"/>
                <a:gd name="T27" fmla="*/ 287 h 716"/>
                <a:gd name="T28" fmla="*/ 443 w 693"/>
                <a:gd name="T29" fmla="*/ 250 h 716"/>
                <a:gd name="T30" fmla="*/ 520 w 693"/>
                <a:gd name="T31" fmla="*/ 23 h 716"/>
                <a:gd name="T32" fmla="*/ 528 w 693"/>
                <a:gd name="T33" fmla="*/ 4 h 716"/>
                <a:gd name="T34" fmla="*/ 505 w 693"/>
                <a:gd name="T35" fmla="*/ 11 h 716"/>
                <a:gd name="T36" fmla="*/ 37 w 693"/>
                <a:gd name="T37" fmla="*/ 173 h 716"/>
                <a:gd name="T38" fmla="*/ 15 w 693"/>
                <a:gd name="T39" fmla="*/ 180 h 716"/>
                <a:gd name="T40" fmla="*/ 15 w 693"/>
                <a:gd name="T41" fmla="*/ 180 h 716"/>
                <a:gd name="T42" fmla="*/ 39 w 693"/>
                <a:gd name="T43" fmla="*/ 184 h 716"/>
                <a:gd name="T44" fmla="*/ 441 w 693"/>
                <a:gd name="T45" fmla="*/ 252 h 716"/>
                <a:gd name="T46" fmla="*/ 297 w 693"/>
                <a:gd name="T47" fmla="*/ 682 h 716"/>
                <a:gd name="T48" fmla="*/ 285 w 693"/>
                <a:gd name="T49" fmla="*/ 714 h 716"/>
                <a:gd name="T50" fmla="*/ 272 w 693"/>
                <a:gd name="T51" fmla="*/ 690 h 716"/>
                <a:gd name="T52" fmla="*/ 7 w 693"/>
                <a:gd name="T53" fmla="*/ 214 h 716"/>
                <a:gd name="T54" fmla="*/ 1 w 693"/>
                <a:gd name="T55" fmla="*/ 205 h 716"/>
                <a:gd name="T56" fmla="*/ 0 w 693"/>
                <a:gd name="T57" fmla="*/ 207 h 716"/>
                <a:gd name="T58" fmla="*/ 5 w 693"/>
                <a:gd name="T59" fmla="*/ 214 h 716"/>
                <a:gd name="T60" fmla="*/ 272 w 693"/>
                <a:gd name="T61" fmla="*/ 691 h 716"/>
                <a:gd name="T62" fmla="*/ 285 w 693"/>
                <a:gd name="T63" fmla="*/ 716 h 716"/>
                <a:gd name="T64" fmla="*/ 287 w 693"/>
                <a:gd name="T65" fmla="*/ 714 h 716"/>
                <a:gd name="T66" fmla="*/ 299 w 693"/>
                <a:gd name="T67" fmla="*/ 682 h 716"/>
                <a:gd name="T68" fmla="*/ 443 w 693"/>
                <a:gd name="T69" fmla="*/ 252 h 716"/>
                <a:gd name="T70" fmla="*/ 667 w 693"/>
                <a:gd name="T71" fmla="*/ 289 h 716"/>
                <a:gd name="T72" fmla="*/ 693 w 693"/>
                <a:gd name="T73" fmla="*/ 293 h 716"/>
                <a:gd name="T74" fmla="*/ 678 w 693"/>
                <a:gd name="T75" fmla="*/ 263 h 716"/>
                <a:gd name="T76" fmla="*/ 554 w 693"/>
                <a:gd name="T77" fmla="*/ 15 h 716"/>
                <a:gd name="T78" fmla="*/ 547 w 693"/>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3" h="716">
                  <a:moveTo>
                    <a:pt x="505" y="13"/>
                  </a:moveTo>
                  <a:lnTo>
                    <a:pt x="526" y="6"/>
                  </a:lnTo>
                  <a:lnTo>
                    <a:pt x="520" y="23"/>
                  </a:lnTo>
                  <a:lnTo>
                    <a:pt x="443" y="250"/>
                  </a:lnTo>
                  <a:lnTo>
                    <a:pt x="39" y="184"/>
                  </a:lnTo>
                  <a:lnTo>
                    <a:pt x="18" y="180"/>
                  </a:lnTo>
                  <a:lnTo>
                    <a:pt x="39" y="173"/>
                  </a:lnTo>
                  <a:lnTo>
                    <a:pt x="505" y="13"/>
                  </a:lnTo>
                  <a:close/>
                  <a:moveTo>
                    <a:pt x="547" y="0"/>
                  </a:moveTo>
                  <a:lnTo>
                    <a:pt x="547" y="0"/>
                  </a:lnTo>
                  <a:lnTo>
                    <a:pt x="554" y="15"/>
                  </a:lnTo>
                  <a:lnTo>
                    <a:pt x="678" y="263"/>
                  </a:lnTo>
                  <a:lnTo>
                    <a:pt x="692" y="291"/>
                  </a:lnTo>
                  <a:lnTo>
                    <a:pt x="667" y="287"/>
                  </a:lnTo>
                  <a:lnTo>
                    <a:pt x="443" y="250"/>
                  </a:lnTo>
                  <a:lnTo>
                    <a:pt x="520" y="23"/>
                  </a:lnTo>
                  <a:lnTo>
                    <a:pt x="528" y="4"/>
                  </a:lnTo>
                  <a:lnTo>
                    <a:pt x="505" y="11"/>
                  </a:lnTo>
                  <a:lnTo>
                    <a:pt x="37" y="173"/>
                  </a:lnTo>
                  <a:lnTo>
                    <a:pt x="15" y="180"/>
                  </a:lnTo>
                  <a:lnTo>
                    <a:pt x="15" y="180"/>
                  </a:lnTo>
                  <a:lnTo>
                    <a:pt x="39" y="184"/>
                  </a:lnTo>
                  <a:lnTo>
                    <a:pt x="441" y="252"/>
                  </a:lnTo>
                  <a:lnTo>
                    <a:pt x="297" y="682"/>
                  </a:lnTo>
                  <a:lnTo>
                    <a:pt x="285" y="714"/>
                  </a:lnTo>
                  <a:lnTo>
                    <a:pt x="272" y="690"/>
                  </a:lnTo>
                  <a:lnTo>
                    <a:pt x="7" y="214"/>
                  </a:lnTo>
                  <a:lnTo>
                    <a:pt x="1" y="205"/>
                  </a:lnTo>
                  <a:lnTo>
                    <a:pt x="0" y="207"/>
                  </a:lnTo>
                  <a:lnTo>
                    <a:pt x="5" y="214"/>
                  </a:lnTo>
                  <a:lnTo>
                    <a:pt x="272" y="691"/>
                  </a:lnTo>
                  <a:lnTo>
                    <a:pt x="285" y="716"/>
                  </a:lnTo>
                  <a:lnTo>
                    <a:pt x="287" y="714"/>
                  </a:lnTo>
                  <a:lnTo>
                    <a:pt x="299" y="682"/>
                  </a:lnTo>
                  <a:lnTo>
                    <a:pt x="443" y="252"/>
                  </a:lnTo>
                  <a:lnTo>
                    <a:pt x="667" y="289"/>
                  </a:lnTo>
                  <a:lnTo>
                    <a:pt x="693" y="293"/>
                  </a:lnTo>
                  <a:lnTo>
                    <a:pt x="678" y="263"/>
                  </a:lnTo>
                  <a:lnTo>
                    <a:pt x="554" y="15"/>
                  </a:lnTo>
                  <a:lnTo>
                    <a:pt x="547"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52"/>
            <p:cNvSpPr>
              <a:spLocks noEditPoints="1"/>
            </p:cNvSpPr>
            <p:nvPr userDrawn="1"/>
          </p:nvSpPr>
          <p:spPr bwMode="auto">
            <a:xfrm>
              <a:off x="7280276" y="5424488"/>
              <a:ext cx="1100138" cy="1136650"/>
            </a:xfrm>
            <a:custGeom>
              <a:avLst/>
              <a:gdLst>
                <a:gd name="T0" fmla="*/ 505 w 693"/>
                <a:gd name="T1" fmla="*/ 13 h 716"/>
                <a:gd name="T2" fmla="*/ 526 w 693"/>
                <a:gd name="T3" fmla="*/ 6 h 716"/>
                <a:gd name="T4" fmla="*/ 520 w 693"/>
                <a:gd name="T5" fmla="*/ 23 h 716"/>
                <a:gd name="T6" fmla="*/ 443 w 693"/>
                <a:gd name="T7" fmla="*/ 250 h 716"/>
                <a:gd name="T8" fmla="*/ 39 w 693"/>
                <a:gd name="T9" fmla="*/ 184 h 716"/>
                <a:gd name="T10" fmla="*/ 18 w 693"/>
                <a:gd name="T11" fmla="*/ 180 h 716"/>
                <a:gd name="T12" fmla="*/ 39 w 693"/>
                <a:gd name="T13" fmla="*/ 173 h 716"/>
                <a:gd name="T14" fmla="*/ 505 w 693"/>
                <a:gd name="T15" fmla="*/ 13 h 716"/>
                <a:gd name="T16" fmla="*/ 547 w 693"/>
                <a:gd name="T17" fmla="*/ 0 h 716"/>
                <a:gd name="T18" fmla="*/ 547 w 693"/>
                <a:gd name="T19" fmla="*/ 0 h 716"/>
                <a:gd name="T20" fmla="*/ 554 w 693"/>
                <a:gd name="T21" fmla="*/ 15 h 716"/>
                <a:gd name="T22" fmla="*/ 678 w 693"/>
                <a:gd name="T23" fmla="*/ 263 h 716"/>
                <a:gd name="T24" fmla="*/ 692 w 693"/>
                <a:gd name="T25" fmla="*/ 291 h 716"/>
                <a:gd name="T26" fmla="*/ 667 w 693"/>
                <a:gd name="T27" fmla="*/ 287 h 716"/>
                <a:gd name="T28" fmla="*/ 443 w 693"/>
                <a:gd name="T29" fmla="*/ 250 h 716"/>
                <a:gd name="T30" fmla="*/ 520 w 693"/>
                <a:gd name="T31" fmla="*/ 23 h 716"/>
                <a:gd name="T32" fmla="*/ 528 w 693"/>
                <a:gd name="T33" fmla="*/ 4 h 716"/>
                <a:gd name="T34" fmla="*/ 505 w 693"/>
                <a:gd name="T35" fmla="*/ 11 h 716"/>
                <a:gd name="T36" fmla="*/ 37 w 693"/>
                <a:gd name="T37" fmla="*/ 173 h 716"/>
                <a:gd name="T38" fmla="*/ 15 w 693"/>
                <a:gd name="T39" fmla="*/ 180 h 716"/>
                <a:gd name="T40" fmla="*/ 15 w 693"/>
                <a:gd name="T41" fmla="*/ 180 h 716"/>
                <a:gd name="T42" fmla="*/ 39 w 693"/>
                <a:gd name="T43" fmla="*/ 184 h 716"/>
                <a:gd name="T44" fmla="*/ 441 w 693"/>
                <a:gd name="T45" fmla="*/ 252 h 716"/>
                <a:gd name="T46" fmla="*/ 297 w 693"/>
                <a:gd name="T47" fmla="*/ 682 h 716"/>
                <a:gd name="T48" fmla="*/ 285 w 693"/>
                <a:gd name="T49" fmla="*/ 714 h 716"/>
                <a:gd name="T50" fmla="*/ 272 w 693"/>
                <a:gd name="T51" fmla="*/ 690 h 716"/>
                <a:gd name="T52" fmla="*/ 7 w 693"/>
                <a:gd name="T53" fmla="*/ 214 h 716"/>
                <a:gd name="T54" fmla="*/ 1 w 693"/>
                <a:gd name="T55" fmla="*/ 205 h 716"/>
                <a:gd name="T56" fmla="*/ 0 w 693"/>
                <a:gd name="T57" fmla="*/ 207 h 716"/>
                <a:gd name="T58" fmla="*/ 5 w 693"/>
                <a:gd name="T59" fmla="*/ 214 h 716"/>
                <a:gd name="T60" fmla="*/ 272 w 693"/>
                <a:gd name="T61" fmla="*/ 691 h 716"/>
                <a:gd name="T62" fmla="*/ 285 w 693"/>
                <a:gd name="T63" fmla="*/ 716 h 716"/>
                <a:gd name="T64" fmla="*/ 287 w 693"/>
                <a:gd name="T65" fmla="*/ 714 h 716"/>
                <a:gd name="T66" fmla="*/ 299 w 693"/>
                <a:gd name="T67" fmla="*/ 682 h 716"/>
                <a:gd name="T68" fmla="*/ 443 w 693"/>
                <a:gd name="T69" fmla="*/ 252 h 716"/>
                <a:gd name="T70" fmla="*/ 667 w 693"/>
                <a:gd name="T71" fmla="*/ 289 h 716"/>
                <a:gd name="T72" fmla="*/ 693 w 693"/>
                <a:gd name="T73" fmla="*/ 293 h 716"/>
                <a:gd name="T74" fmla="*/ 678 w 693"/>
                <a:gd name="T75" fmla="*/ 263 h 716"/>
                <a:gd name="T76" fmla="*/ 554 w 693"/>
                <a:gd name="T77" fmla="*/ 15 h 716"/>
                <a:gd name="T78" fmla="*/ 547 w 693"/>
                <a:gd name="T7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3" h="716">
                  <a:moveTo>
                    <a:pt x="505" y="13"/>
                  </a:moveTo>
                  <a:lnTo>
                    <a:pt x="526" y="6"/>
                  </a:lnTo>
                  <a:lnTo>
                    <a:pt x="520" y="23"/>
                  </a:lnTo>
                  <a:lnTo>
                    <a:pt x="443" y="250"/>
                  </a:lnTo>
                  <a:lnTo>
                    <a:pt x="39" y="184"/>
                  </a:lnTo>
                  <a:lnTo>
                    <a:pt x="18" y="180"/>
                  </a:lnTo>
                  <a:lnTo>
                    <a:pt x="39" y="173"/>
                  </a:lnTo>
                  <a:lnTo>
                    <a:pt x="505" y="13"/>
                  </a:lnTo>
                  <a:moveTo>
                    <a:pt x="547" y="0"/>
                  </a:moveTo>
                  <a:lnTo>
                    <a:pt x="547" y="0"/>
                  </a:lnTo>
                  <a:lnTo>
                    <a:pt x="554" y="15"/>
                  </a:lnTo>
                  <a:lnTo>
                    <a:pt x="678" y="263"/>
                  </a:lnTo>
                  <a:lnTo>
                    <a:pt x="692" y="291"/>
                  </a:lnTo>
                  <a:lnTo>
                    <a:pt x="667" y="287"/>
                  </a:lnTo>
                  <a:lnTo>
                    <a:pt x="443" y="250"/>
                  </a:lnTo>
                  <a:lnTo>
                    <a:pt x="520" y="23"/>
                  </a:lnTo>
                  <a:lnTo>
                    <a:pt x="528" y="4"/>
                  </a:lnTo>
                  <a:lnTo>
                    <a:pt x="505" y="11"/>
                  </a:lnTo>
                  <a:lnTo>
                    <a:pt x="37" y="173"/>
                  </a:lnTo>
                  <a:lnTo>
                    <a:pt x="15" y="180"/>
                  </a:lnTo>
                  <a:lnTo>
                    <a:pt x="15" y="180"/>
                  </a:lnTo>
                  <a:lnTo>
                    <a:pt x="39" y="184"/>
                  </a:lnTo>
                  <a:lnTo>
                    <a:pt x="441" y="252"/>
                  </a:lnTo>
                  <a:lnTo>
                    <a:pt x="297" y="682"/>
                  </a:lnTo>
                  <a:lnTo>
                    <a:pt x="285" y="714"/>
                  </a:lnTo>
                  <a:lnTo>
                    <a:pt x="272" y="690"/>
                  </a:lnTo>
                  <a:lnTo>
                    <a:pt x="7" y="214"/>
                  </a:lnTo>
                  <a:lnTo>
                    <a:pt x="1" y="205"/>
                  </a:lnTo>
                  <a:lnTo>
                    <a:pt x="0" y="207"/>
                  </a:lnTo>
                  <a:lnTo>
                    <a:pt x="5" y="214"/>
                  </a:lnTo>
                  <a:lnTo>
                    <a:pt x="272" y="691"/>
                  </a:lnTo>
                  <a:lnTo>
                    <a:pt x="285" y="716"/>
                  </a:lnTo>
                  <a:lnTo>
                    <a:pt x="287" y="714"/>
                  </a:lnTo>
                  <a:lnTo>
                    <a:pt x="299" y="682"/>
                  </a:lnTo>
                  <a:lnTo>
                    <a:pt x="443" y="252"/>
                  </a:lnTo>
                  <a:lnTo>
                    <a:pt x="667" y="289"/>
                  </a:lnTo>
                  <a:lnTo>
                    <a:pt x="693" y="293"/>
                  </a:lnTo>
                  <a:lnTo>
                    <a:pt x="678" y="263"/>
                  </a:lnTo>
                  <a:lnTo>
                    <a:pt x="554" y="15"/>
                  </a:lnTo>
                  <a:lnTo>
                    <a:pt x="547"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53"/>
            <p:cNvSpPr>
              <a:spLocks noEditPoints="1"/>
            </p:cNvSpPr>
            <p:nvPr userDrawn="1"/>
          </p:nvSpPr>
          <p:spPr bwMode="auto">
            <a:xfrm>
              <a:off x="7731126" y="5624513"/>
              <a:ext cx="1166813" cy="936625"/>
            </a:xfrm>
            <a:custGeom>
              <a:avLst/>
              <a:gdLst>
                <a:gd name="T0" fmla="*/ 33 w 735"/>
                <a:gd name="T1" fmla="*/ 565 h 590"/>
                <a:gd name="T2" fmla="*/ 415 w 735"/>
                <a:gd name="T3" fmla="*/ 257 h 590"/>
                <a:gd name="T4" fmla="*/ 372 w 735"/>
                <a:gd name="T5" fmla="*/ 513 h 590"/>
                <a:gd name="T6" fmla="*/ 368 w 735"/>
                <a:gd name="T7" fmla="*/ 535 h 590"/>
                <a:gd name="T8" fmla="*/ 330 w 735"/>
                <a:gd name="T9" fmla="*/ 541 h 590"/>
                <a:gd name="T10" fmla="*/ 43 w 735"/>
                <a:gd name="T11" fmla="*/ 582 h 590"/>
                <a:gd name="T12" fmla="*/ 3 w 735"/>
                <a:gd name="T13" fmla="*/ 588 h 590"/>
                <a:gd name="T14" fmla="*/ 33 w 735"/>
                <a:gd name="T15" fmla="*/ 565 h 590"/>
                <a:gd name="T16" fmla="*/ 735 w 735"/>
                <a:gd name="T17" fmla="*/ 0 h 590"/>
                <a:gd name="T18" fmla="*/ 710 w 735"/>
                <a:gd name="T19" fmla="*/ 19 h 590"/>
                <a:gd name="T20" fmla="*/ 417 w 735"/>
                <a:gd name="T21" fmla="*/ 255 h 590"/>
                <a:gd name="T22" fmla="*/ 426 w 735"/>
                <a:gd name="T23" fmla="*/ 192 h 590"/>
                <a:gd name="T24" fmla="*/ 432 w 735"/>
                <a:gd name="T25" fmla="*/ 165 h 590"/>
                <a:gd name="T26" fmla="*/ 430 w 735"/>
                <a:gd name="T27" fmla="*/ 165 h 590"/>
                <a:gd name="T28" fmla="*/ 426 w 735"/>
                <a:gd name="T29" fmla="*/ 193 h 590"/>
                <a:gd name="T30" fmla="*/ 415 w 735"/>
                <a:gd name="T31" fmla="*/ 255 h 590"/>
                <a:gd name="T32" fmla="*/ 31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4 h 590"/>
                <a:gd name="T50" fmla="*/ 330 w 735"/>
                <a:gd name="T51" fmla="*/ 543 h 590"/>
                <a:gd name="T52" fmla="*/ 370 w 735"/>
                <a:gd name="T53" fmla="*/ 537 h 590"/>
                <a:gd name="T54" fmla="*/ 374 w 735"/>
                <a:gd name="T55" fmla="*/ 513 h 590"/>
                <a:gd name="T56" fmla="*/ 417 w 735"/>
                <a:gd name="T57" fmla="*/ 257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5"/>
                  </a:moveTo>
                  <a:lnTo>
                    <a:pt x="415" y="257"/>
                  </a:lnTo>
                  <a:lnTo>
                    <a:pt x="372" y="513"/>
                  </a:lnTo>
                  <a:lnTo>
                    <a:pt x="368" y="535"/>
                  </a:lnTo>
                  <a:lnTo>
                    <a:pt x="330" y="541"/>
                  </a:lnTo>
                  <a:lnTo>
                    <a:pt x="43" y="582"/>
                  </a:lnTo>
                  <a:lnTo>
                    <a:pt x="3" y="588"/>
                  </a:lnTo>
                  <a:lnTo>
                    <a:pt x="33" y="565"/>
                  </a:lnTo>
                  <a:close/>
                  <a:moveTo>
                    <a:pt x="735" y="0"/>
                  </a:moveTo>
                  <a:lnTo>
                    <a:pt x="710" y="19"/>
                  </a:lnTo>
                  <a:lnTo>
                    <a:pt x="417" y="255"/>
                  </a:lnTo>
                  <a:lnTo>
                    <a:pt x="426" y="192"/>
                  </a:lnTo>
                  <a:lnTo>
                    <a:pt x="432" y="165"/>
                  </a:lnTo>
                  <a:lnTo>
                    <a:pt x="430" y="165"/>
                  </a:lnTo>
                  <a:lnTo>
                    <a:pt x="426" y="193"/>
                  </a:lnTo>
                  <a:lnTo>
                    <a:pt x="415" y="255"/>
                  </a:lnTo>
                  <a:lnTo>
                    <a:pt x="31" y="564"/>
                  </a:lnTo>
                  <a:lnTo>
                    <a:pt x="3" y="588"/>
                  </a:lnTo>
                  <a:lnTo>
                    <a:pt x="1" y="590"/>
                  </a:lnTo>
                  <a:lnTo>
                    <a:pt x="0" y="590"/>
                  </a:lnTo>
                  <a:lnTo>
                    <a:pt x="1" y="590"/>
                  </a:lnTo>
                  <a:lnTo>
                    <a:pt x="1" y="590"/>
                  </a:lnTo>
                  <a:lnTo>
                    <a:pt x="3" y="590"/>
                  </a:lnTo>
                  <a:lnTo>
                    <a:pt x="3" y="590"/>
                  </a:lnTo>
                  <a:lnTo>
                    <a:pt x="43" y="584"/>
                  </a:lnTo>
                  <a:lnTo>
                    <a:pt x="330" y="543"/>
                  </a:lnTo>
                  <a:lnTo>
                    <a:pt x="370" y="537"/>
                  </a:lnTo>
                  <a:lnTo>
                    <a:pt x="374" y="513"/>
                  </a:lnTo>
                  <a:lnTo>
                    <a:pt x="417" y="257"/>
                  </a:lnTo>
                  <a:lnTo>
                    <a:pt x="710" y="21"/>
                  </a:lnTo>
                  <a:lnTo>
                    <a:pt x="735" y="0"/>
                  </a:lnTo>
                  <a:lnTo>
                    <a:pt x="735"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54"/>
            <p:cNvSpPr>
              <a:spLocks noEditPoints="1"/>
            </p:cNvSpPr>
            <p:nvPr userDrawn="1"/>
          </p:nvSpPr>
          <p:spPr bwMode="auto">
            <a:xfrm>
              <a:off x="7731126" y="5624513"/>
              <a:ext cx="1166813" cy="936625"/>
            </a:xfrm>
            <a:custGeom>
              <a:avLst/>
              <a:gdLst>
                <a:gd name="T0" fmla="*/ 33 w 735"/>
                <a:gd name="T1" fmla="*/ 565 h 590"/>
                <a:gd name="T2" fmla="*/ 415 w 735"/>
                <a:gd name="T3" fmla="*/ 257 h 590"/>
                <a:gd name="T4" fmla="*/ 372 w 735"/>
                <a:gd name="T5" fmla="*/ 513 h 590"/>
                <a:gd name="T6" fmla="*/ 368 w 735"/>
                <a:gd name="T7" fmla="*/ 535 h 590"/>
                <a:gd name="T8" fmla="*/ 330 w 735"/>
                <a:gd name="T9" fmla="*/ 541 h 590"/>
                <a:gd name="T10" fmla="*/ 43 w 735"/>
                <a:gd name="T11" fmla="*/ 582 h 590"/>
                <a:gd name="T12" fmla="*/ 3 w 735"/>
                <a:gd name="T13" fmla="*/ 588 h 590"/>
                <a:gd name="T14" fmla="*/ 33 w 735"/>
                <a:gd name="T15" fmla="*/ 565 h 590"/>
                <a:gd name="T16" fmla="*/ 735 w 735"/>
                <a:gd name="T17" fmla="*/ 0 h 590"/>
                <a:gd name="T18" fmla="*/ 710 w 735"/>
                <a:gd name="T19" fmla="*/ 19 h 590"/>
                <a:gd name="T20" fmla="*/ 417 w 735"/>
                <a:gd name="T21" fmla="*/ 255 h 590"/>
                <a:gd name="T22" fmla="*/ 426 w 735"/>
                <a:gd name="T23" fmla="*/ 192 h 590"/>
                <a:gd name="T24" fmla="*/ 432 w 735"/>
                <a:gd name="T25" fmla="*/ 165 h 590"/>
                <a:gd name="T26" fmla="*/ 430 w 735"/>
                <a:gd name="T27" fmla="*/ 165 h 590"/>
                <a:gd name="T28" fmla="*/ 426 w 735"/>
                <a:gd name="T29" fmla="*/ 193 h 590"/>
                <a:gd name="T30" fmla="*/ 415 w 735"/>
                <a:gd name="T31" fmla="*/ 255 h 590"/>
                <a:gd name="T32" fmla="*/ 31 w 735"/>
                <a:gd name="T33" fmla="*/ 564 h 590"/>
                <a:gd name="T34" fmla="*/ 3 w 735"/>
                <a:gd name="T35" fmla="*/ 588 h 590"/>
                <a:gd name="T36" fmla="*/ 1 w 735"/>
                <a:gd name="T37" fmla="*/ 590 h 590"/>
                <a:gd name="T38" fmla="*/ 0 w 735"/>
                <a:gd name="T39" fmla="*/ 590 h 590"/>
                <a:gd name="T40" fmla="*/ 1 w 735"/>
                <a:gd name="T41" fmla="*/ 590 h 590"/>
                <a:gd name="T42" fmla="*/ 1 w 735"/>
                <a:gd name="T43" fmla="*/ 590 h 590"/>
                <a:gd name="T44" fmla="*/ 3 w 735"/>
                <a:gd name="T45" fmla="*/ 590 h 590"/>
                <a:gd name="T46" fmla="*/ 3 w 735"/>
                <a:gd name="T47" fmla="*/ 590 h 590"/>
                <a:gd name="T48" fmla="*/ 43 w 735"/>
                <a:gd name="T49" fmla="*/ 584 h 590"/>
                <a:gd name="T50" fmla="*/ 330 w 735"/>
                <a:gd name="T51" fmla="*/ 543 h 590"/>
                <a:gd name="T52" fmla="*/ 370 w 735"/>
                <a:gd name="T53" fmla="*/ 537 h 590"/>
                <a:gd name="T54" fmla="*/ 374 w 735"/>
                <a:gd name="T55" fmla="*/ 513 h 590"/>
                <a:gd name="T56" fmla="*/ 417 w 735"/>
                <a:gd name="T57" fmla="*/ 257 h 590"/>
                <a:gd name="T58" fmla="*/ 710 w 735"/>
                <a:gd name="T59" fmla="*/ 21 h 590"/>
                <a:gd name="T60" fmla="*/ 735 w 735"/>
                <a:gd name="T61" fmla="*/ 0 h 590"/>
                <a:gd name="T62" fmla="*/ 735 w 735"/>
                <a:gd name="T63"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5" h="590">
                  <a:moveTo>
                    <a:pt x="33" y="565"/>
                  </a:moveTo>
                  <a:lnTo>
                    <a:pt x="415" y="257"/>
                  </a:lnTo>
                  <a:lnTo>
                    <a:pt x="372" y="513"/>
                  </a:lnTo>
                  <a:lnTo>
                    <a:pt x="368" y="535"/>
                  </a:lnTo>
                  <a:lnTo>
                    <a:pt x="330" y="541"/>
                  </a:lnTo>
                  <a:lnTo>
                    <a:pt x="43" y="582"/>
                  </a:lnTo>
                  <a:lnTo>
                    <a:pt x="3" y="588"/>
                  </a:lnTo>
                  <a:lnTo>
                    <a:pt x="33" y="565"/>
                  </a:lnTo>
                  <a:moveTo>
                    <a:pt x="735" y="0"/>
                  </a:moveTo>
                  <a:lnTo>
                    <a:pt x="710" y="19"/>
                  </a:lnTo>
                  <a:lnTo>
                    <a:pt x="417" y="255"/>
                  </a:lnTo>
                  <a:lnTo>
                    <a:pt x="426" y="192"/>
                  </a:lnTo>
                  <a:lnTo>
                    <a:pt x="432" y="165"/>
                  </a:lnTo>
                  <a:lnTo>
                    <a:pt x="430" y="165"/>
                  </a:lnTo>
                  <a:lnTo>
                    <a:pt x="426" y="193"/>
                  </a:lnTo>
                  <a:lnTo>
                    <a:pt x="415" y="255"/>
                  </a:lnTo>
                  <a:lnTo>
                    <a:pt x="31" y="564"/>
                  </a:lnTo>
                  <a:lnTo>
                    <a:pt x="3" y="588"/>
                  </a:lnTo>
                  <a:lnTo>
                    <a:pt x="1" y="590"/>
                  </a:lnTo>
                  <a:lnTo>
                    <a:pt x="0" y="590"/>
                  </a:lnTo>
                  <a:lnTo>
                    <a:pt x="1" y="590"/>
                  </a:lnTo>
                  <a:lnTo>
                    <a:pt x="1" y="590"/>
                  </a:lnTo>
                  <a:lnTo>
                    <a:pt x="3" y="590"/>
                  </a:lnTo>
                  <a:lnTo>
                    <a:pt x="3" y="590"/>
                  </a:lnTo>
                  <a:lnTo>
                    <a:pt x="43" y="584"/>
                  </a:lnTo>
                  <a:lnTo>
                    <a:pt x="330" y="543"/>
                  </a:lnTo>
                  <a:lnTo>
                    <a:pt x="370" y="537"/>
                  </a:lnTo>
                  <a:lnTo>
                    <a:pt x="374" y="513"/>
                  </a:lnTo>
                  <a:lnTo>
                    <a:pt x="417" y="257"/>
                  </a:lnTo>
                  <a:lnTo>
                    <a:pt x="710" y="21"/>
                  </a:lnTo>
                  <a:lnTo>
                    <a:pt x="735" y="0"/>
                  </a:lnTo>
                  <a:lnTo>
                    <a:pt x="735"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55"/>
            <p:cNvSpPr>
              <a:spLocks/>
            </p:cNvSpPr>
            <p:nvPr userDrawn="1"/>
          </p:nvSpPr>
          <p:spPr bwMode="auto">
            <a:xfrm>
              <a:off x="7732714" y="6561138"/>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8 h 436"/>
                <a:gd name="T10" fmla="*/ 62 w 64"/>
                <a:gd name="T11" fmla="*/ 436 h 436"/>
                <a:gd name="T12" fmla="*/ 64 w 64"/>
                <a:gd name="T13" fmla="*/ 436 h 436"/>
                <a:gd name="T14" fmla="*/ 59 w 64"/>
                <a:gd name="T15" fmla="*/ 398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8"/>
                  </a:lnTo>
                  <a:lnTo>
                    <a:pt x="62" y="436"/>
                  </a:lnTo>
                  <a:lnTo>
                    <a:pt x="64" y="436"/>
                  </a:lnTo>
                  <a:lnTo>
                    <a:pt x="59" y="398"/>
                  </a:lnTo>
                  <a:lnTo>
                    <a:pt x="6" y="30"/>
                  </a:lnTo>
                  <a:lnTo>
                    <a:pt x="2" y="0"/>
                  </a:lnTo>
                  <a:lnTo>
                    <a:pt x="2" y="0"/>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256"/>
            <p:cNvSpPr>
              <a:spLocks/>
            </p:cNvSpPr>
            <p:nvPr userDrawn="1"/>
          </p:nvSpPr>
          <p:spPr bwMode="auto">
            <a:xfrm>
              <a:off x="7732714" y="6561138"/>
              <a:ext cx="101600" cy="692150"/>
            </a:xfrm>
            <a:custGeom>
              <a:avLst/>
              <a:gdLst>
                <a:gd name="T0" fmla="*/ 2 w 64"/>
                <a:gd name="T1" fmla="*/ 0 h 436"/>
                <a:gd name="T2" fmla="*/ 0 w 64"/>
                <a:gd name="T3" fmla="*/ 0 h 436"/>
                <a:gd name="T4" fmla="*/ 0 w 64"/>
                <a:gd name="T5" fmla="*/ 0 h 436"/>
                <a:gd name="T6" fmla="*/ 4 w 64"/>
                <a:gd name="T7" fmla="*/ 30 h 436"/>
                <a:gd name="T8" fmla="*/ 57 w 64"/>
                <a:gd name="T9" fmla="*/ 398 h 436"/>
                <a:gd name="T10" fmla="*/ 62 w 64"/>
                <a:gd name="T11" fmla="*/ 436 h 436"/>
                <a:gd name="T12" fmla="*/ 64 w 64"/>
                <a:gd name="T13" fmla="*/ 436 h 436"/>
                <a:gd name="T14" fmla="*/ 59 w 64"/>
                <a:gd name="T15" fmla="*/ 398 h 436"/>
                <a:gd name="T16" fmla="*/ 6 w 64"/>
                <a:gd name="T17" fmla="*/ 30 h 436"/>
                <a:gd name="T18" fmla="*/ 2 w 64"/>
                <a:gd name="T19" fmla="*/ 0 h 436"/>
                <a:gd name="T20" fmla="*/ 2 w 64"/>
                <a:gd name="T21"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6">
                  <a:moveTo>
                    <a:pt x="2" y="0"/>
                  </a:moveTo>
                  <a:lnTo>
                    <a:pt x="0" y="0"/>
                  </a:lnTo>
                  <a:lnTo>
                    <a:pt x="0" y="0"/>
                  </a:lnTo>
                  <a:lnTo>
                    <a:pt x="4" y="30"/>
                  </a:lnTo>
                  <a:lnTo>
                    <a:pt x="57" y="398"/>
                  </a:lnTo>
                  <a:lnTo>
                    <a:pt x="62" y="436"/>
                  </a:lnTo>
                  <a:lnTo>
                    <a:pt x="64" y="436"/>
                  </a:lnTo>
                  <a:lnTo>
                    <a:pt x="59" y="398"/>
                  </a:lnTo>
                  <a:lnTo>
                    <a:pt x="6" y="30"/>
                  </a:lnTo>
                  <a:lnTo>
                    <a:pt x="2" y="0"/>
                  </a:lnTo>
                  <a:lnTo>
                    <a:pt x="2" y="0"/>
                  </a:lnTo>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5" name="Text Placeholder 44"/>
          <p:cNvSpPr>
            <a:spLocks noGrp="1"/>
          </p:cNvSpPr>
          <p:nvPr>
            <p:ph type="body" sz="quarter" idx="10" hasCustomPrompt="1"/>
          </p:nvPr>
        </p:nvSpPr>
        <p:spPr>
          <a:xfrm>
            <a:off x="10494965" y="6184674"/>
            <a:ext cx="1389060" cy="496887"/>
          </a:xfrm>
        </p:spPr>
        <p:txBody>
          <a:bodyPr>
            <a:normAutofit/>
          </a:bodyPr>
          <a:lstStyle>
            <a:lvl1pPr marL="0" indent="0" algn="r">
              <a:buNone/>
              <a:defRPr sz="1800" baseline="0"/>
            </a:lvl1pPr>
          </a:lstStyle>
          <a:p>
            <a:pPr lvl="0"/>
            <a:r>
              <a:rPr lang="en-US" dirty="0"/>
              <a:t>Click to edit text</a:t>
            </a:r>
          </a:p>
        </p:txBody>
      </p:sp>
      <p:pic>
        <p:nvPicPr>
          <p:cNvPr id="101" name="Picture 10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6142736"/>
            <a:ext cx="2387600" cy="422750"/>
          </a:xfrm>
          <a:prstGeom prst="rect">
            <a:avLst/>
          </a:prstGeom>
        </p:spPr>
      </p:pic>
    </p:spTree>
    <p:extLst>
      <p:ext uri="{BB962C8B-B14F-4D97-AF65-F5344CB8AC3E}">
        <p14:creationId xmlns:p14="http://schemas.microsoft.com/office/powerpoint/2010/main" val="1547484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8"/>
                                        </p:tgtEl>
                                        <p:attrNameLst>
                                          <p:attrName>style.visibility</p:attrName>
                                        </p:attrNameLst>
                                      </p:cBhvr>
                                      <p:to>
                                        <p:strVal val="visible"/>
                                      </p:to>
                                    </p:set>
                                    <p:animEffect transition="in" filter="fade">
                                      <p:cBhvr>
                                        <p:cTn id="7" dur="500"/>
                                        <p:tgtEl>
                                          <p:spTgt spid="398"/>
                                        </p:tgtEl>
                                      </p:cBhvr>
                                    </p:animEffect>
                                  </p:childTnLst>
                                </p:cTn>
                              </p:par>
                              <p:par>
                                <p:cTn id="8" presetID="10" presetClass="entr" presetSubtype="0" fill="hold"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500"/>
                                        <p:tgtEl>
                                          <p:spTgt spid="101"/>
                                        </p:tgtEl>
                                      </p:cBhvr>
                                    </p:animEffect>
                                  </p:childTnLst>
                                </p:cTn>
                              </p:par>
                              <p:par>
                                <p:cTn id="11" presetID="2" presetClass="entr" presetSubtype="8" decel="10000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par>
                                <p:cTn id="15" presetID="22" presetClass="entr" presetSubtype="1" fill="hold" grpId="0" nodeType="withEffect">
                                  <p:stCondLst>
                                    <p:cond delay="0"/>
                                  </p:stCondLst>
                                  <p:childTnLst>
                                    <p:set>
                                      <p:cBhvr>
                                        <p:cTn id="16" dur="1" fill="hold">
                                          <p:stCondLst>
                                            <p:cond delay="0"/>
                                          </p:stCondLst>
                                        </p:cTn>
                                        <p:tgtEl>
                                          <p:spTgt spid="304"/>
                                        </p:tgtEl>
                                        <p:attrNameLst>
                                          <p:attrName>style.visibility</p:attrName>
                                        </p:attrNameLst>
                                      </p:cBhvr>
                                      <p:to>
                                        <p:strVal val="visible"/>
                                      </p:to>
                                    </p:set>
                                    <p:animEffect transition="in" filter="wipe(up)">
                                      <p:cBhvr>
                                        <p:cTn id="17" dur="2000"/>
                                        <p:tgtEl>
                                          <p:spTgt spid="304"/>
                                        </p:tgtEl>
                                      </p:cBhvr>
                                    </p:animEffect>
                                  </p:childTnLst>
                                </p:cTn>
                              </p:par>
                              <p:par>
                                <p:cTn id="18" presetID="22" presetClass="entr" presetSubtype="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2000"/>
                                        <p:tgtEl>
                                          <p:spTgt spid="4"/>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500"/>
                                        <p:tgtEl>
                                          <p:spTgt spid="3">
                                            <p:txEl>
                                              <p:pRg st="0" end="0"/>
                                            </p:txEl>
                                          </p:spTgt>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5">
                                            <p:txEl>
                                              <p:pRg st="0" end="0"/>
                                            </p:txEl>
                                          </p:spTgt>
                                        </p:tgtEl>
                                        <p:attrNameLst>
                                          <p:attrName>style.visibility</p:attrName>
                                        </p:attrNameLst>
                                      </p:cBhvr>
                                      <p:to>
                                        <p:strVal val="visible"/>
                                      </p:to>
                                    </p:set>
                                    <p:animEffect transition="in" filter="fade">
                                      <p:cBhvr>
                                        <p:cTn id="30"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15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9" grpId="0" animBg="1"/>
      <p:bldP spid="304" grpId="0" animBg="1"/>
      <p:bldP spid="45" grpId="0" build="p">
        <p:tmplLst>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a:t>
            </a:r>
          </a:p>
        </p:txBody>
      </p:sp>
      <p:sp>
        <p:nvSpPr>
          <p:cNvPr id="3" name="Content Placeholder 2"/>
          <p:cNvSpPr>
            <a:spLocks noGrp="1"/>
          </p:cNvSpPr>
          <p:nvPr>
            <p:ph idx="1"/>
          </p:nvPr>
        </p:nvSpPr>
        <p:spPr>
          <a:xfrm>
            <a:off x="381000" y="1246041"/>
            <a:ext cx="11430000" cy="4409691"/>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87830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000" y="6220630"/>
            <a:ext cx="1947672" cy="344856"/>
          </a:xfrm>
          <a:prstGeom prst="rect">
            <a:avLst/>
          </a:prstGeom>
        </p:spPr>
      </p:pic>
      <p:sp>
        <p:nvSpPr>
          <p:cNvPr id="5" name="Oval 4"/>
          <p:cNvSpPr/>
          <p:nvPr/>
        </p:nvSpPr>
        <p:spPr>
          <a:xfrm>
            <a:off x="11513820" y="6282776"/>
            <a:ext cx="297180" cy="297180"/>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2672179" y="6431366"/>
            <a:ext cx="8841641" cy="0"/>
          </a:xfrm>
          <a:prstGeom prst="lin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sp>
        <p:nvSpPr>
          <p:cNvPr id="9" name="TextBox 8"/>
          <p:cNvSpPr txBox="1"/>
          <p:nvPr/>
        </p:nvSpPr>
        <p:spPr>
          <a:xfrm>
            <a:off x="11490960" y="6308255"/>
            <a:ext cx="342900" cy="246221"/>
          </a:xfrm>
          <a:prstGeom prst="rect">
            <a:avLst/>
          </a:prstGeom>
          <a:noFill/>
        </p:spPr>
        <p:txBody>
          <a:bodyPr wrap="square" rtlCol="0">
            <a:spAutoFit/>
          </a:bodyPr>
          <a:lstStyle/>
          <a:p>
            <a:pPr algn="ctr"/>
            <a:fld id="{09F56E07-B4B0-442F-9FCA-4A0AFE08EB07}" type="slidenum">
              <a:rPr lang="en-US" sz="1000" smtClean="0">
                <a:solidFill>
                  <a:schemeClr val="tx2"/>
                </a:solidFill>
                <a:latin typeface="+mj-lt"/>
              </a:rPr>
              <a:pPr algn="ctr"/>
              <a:t>‹#›</a:t>
            </a:fld>
            <a:endParaRPr lang="en-US" sz="1000" dirty="0">
              <a:solidFill>
                <a:schemeClr val="tx2"/>
              </a:solidFill>
              <a:latin typeface="+mj-lt"/>
            </a:endParaRPr>
          </a:p>
        </p:txBody>
      </p:sp>
    </p:spTree>
    <p:extLst>
      <p:ext uri="{BB962C8B-B14F-4D97-AF65-F5344CB8AC3E}">
        <p14:creationId xmlns:p14="http://schemas.microsoft.com/office/powerpoint/2010/main" val="131557437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51188485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795326"/>
          </a:xfrm>
        </p:spPr>
        <p:txBody>
          <a:bodyPr>
            <a:normAutofit/>
          </a:bodyPr>
          <a:lstStyle>
            <a:lvl1pPr>
              <a:defRPr sz="3200">
                <a:solidFill>
                  <a:srgbClr val="0066CC"/>
                </a:solidFill>
              </a:defRPr>
            </a:lvl1pPr>
          </a:lstStyle>
          <a:p>
            <a:r>
              <a:rPr lang="en-US"/>
              <a:t>Click to edit Master title style</a:t>
            </a:r>
            <a:endParaRPr lang="en-US" dirty="0"/>
          </a:p>
        </p:txBody>
      </p:sp>
      <p:sp>
        <p:nvSpPr>
          <p:cNvPr id="3" name="Content Placeholder 2"/>
          <p:cNvSpPr>
            <a:spLocks noGrp="1"/>
          </p:cNvSpPr>
          <p:nvPr>
            <p:ph idx="1"/>
          </p:nvPr>
        </p:nvSpPr>
        <p:spPr>
          <a:xfrm>
            <a:off x="609600" y="1600200"/>
            <a:ext cx="10972800" cy="452596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3"/>
          </p:nvPr>
        </p:nvSpPr>
        <p:spPr>
          <a:xfrm>
            <a:off x="609600" y="1069966"/>
            <a:ext cx="10972800" cy="530235"/>
          </a:xfrm>
        </p:spPr>
        <p:txBody>
          <a:bodyPr>
            <a:normAutofit/>
          </a:bodyPr>
          <a:lstStyle>
            <a:lvl1pPr marL="0" indent="0">
              <a:buNone/>
              <a:defRPr sz="2800" b="0">
                <a:solidFill>
                  <a:schemeClr val="tx1">
                    <a:lumMod val="65000"/>
                    <a:lumOff val="35000"/>
                  </a:schemeClr>
                </a:solidFill>
              </a:defRPr>
            </a:lvl1pPr>
            <a:lvl2pPr marL="457200" indent="0">
              <a:buNone/>
              <a:defRPr/>
            </a:lvl2pPr>
            <a:lvl3pPr marL="914400" indent="0">
              <a:buNone/>
              <a:defRPr/>
            </a:lvl3pPr>
          </a:lstStyle>
          <a:p>
            <a:pPr lvl="0"/>
            <a:r>
              <a:rPr lang="en-US"/>
              <a:t>Click to edit Master text styles</a:t>
            </a:r>
          </a:p>
        </p:txBody>
      </p:sp>
      <p:sp>
        <p:nvSpPr>
          <p:cNvPr id="5" name="Date Placeholder 3"/>
          <p:cNvSpPr>
            <a:spLocks noGrp="1"/>
          </p:cNvSpPr>
          <p:nvPr>
            <p:ph type="dt" sz="half" idx="14"/>
          </p:nvPr>
        </p:nvSpPr>
        <p:spPr>
          <a:xfrm>
            <a:off x="8737600" y="6356351"/>
            <a:ext cx="2844800"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5"/>
          </p:nvPr>
        </p:nvSpPr>
        <p:spPr>
          <a:xfrm>
            <a:off x="4665133" y="6356351"/>
            <a:ext cx="2844800" cy="365125"/>
          </a:xfrm>
          <a:prstGeom prst="rect">
            <a:avLst/>
          </a:prstGeom>
        </p:spPr>
        <p:txBody>
          <a:bodyPr/>
          <a:lstStyle>
            <a:lvl1pPr>
              <a:defRPr/>
            </a:lvl1pPr>
          </a:lstStyle>
          <a:p>
            <a:pPr>
              <a:defRPr/>
            </a:pPr>
            <a:fld id="{75459B05-C585-B04F-866E-B61244F195A4}" type="slidenum">
              <a:rPr lang="en-US"/>
              <a:pPr>
                <a:defRPr/>
              </a:pPr>
              <a:t>‹#›</a:t>
            </a:fld>
            <a:endParaRPr lang="en-US" dirty="0"/>
          </a:p>
        </p:txBody>
      </p:sp>
    </p:spTree>
    <p:extLst>
      <p:ext uri="{BB962C8B-B14F-4D97-AF65-F5344CB8AC3E}">
        <p14:creationId xmlns:p14="http://schemas.microsoft.com/office/powerpoint/2010/main" val="2428052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6"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50" y="1"/>
            <a:ext cx="12215284" cy="687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149001" y="2824263"/>
            <a:ext cx="8860480" cy="473924"/>
          </a:xfrm>
        </p:spPr>
        <p:txBody>
          <a:bodyPr/>
          <a:lstStyle>
            <a:lvl1pPr>
              <a:defRPr b="1">
                <a:solidFill>
                  <a:srgbClr val="595959"/>
                </a:solidFill>
              </a:defRPr>
            </a:lvl1pPr>
          </a:lstStyle>
          <a:p>
            <a:r>
              <a:rPr lang="en-US"/>
              <a:t>Click to edit Master title style</a:t>
            </a:r>
            <a:endParaRPr lang="en-US" dirty="0"/>
          </a:p>
        </p:txBody>
      </p:sp>
      <p:sp>
        <p:nvSpPr>
          <p:cNvPr id="17" name="Text Placeholder 16"/>
          <p:cNvSpPr>
            <a:spLocks noGrp="1"/>
          </p:cNvSpPr>
          <p:nvPr>
            <p:ph type="body" sz="quarter" idx="10"/>
          </p:nvPr>
        </p:nvSpPr>
        <p:spPr>
          <a:xfrm>
            <a:off x="1149001" y="3311544"/>
            <a:ext cx="6643872" cy="478643"/>
          </a:xfrm>
        </p:spPr>
        <p:txBody>
          <a:bodyPr/>
          <a:lstStyle>
            <a:lvl1pPr marL="0" indent="0" algn="l">
              <a:buFont typeface="Arial"/>
              <a:buNone/>
              <a:defRPr>
                <a:solidFill>
                  <a:srgbClr val="0066CC"/>
                </a:solidFill>
              </a:defRPr>
            </a:lvl1pPr>
            <a:lvl2pPr marL="457189" indent="0" algn="l">
              <a:buNone/>
              <a:defRPr>
                <a:solidFill>
                  <a:srgbClr val="0066CC"/>
                </a:solidFill>
              </a:defRPr>
            </a:lvl2pPr>
            <a:lvl3pPr marL="914377" indent="0" algn="l">
              <a:buNone/>
              <a:defRPr>
                <a:solidFill>
                  <a:srgbClr val="0066CC"/>
                </a:solidFill>
              </a:defRPr>
            </a:lvl3pPr>
            <a:lvl4pPr marL="1371566" indent="0" algn="l">
              <a:buNone/>
              <a:defRPr>
                <a:solidFill>
                  <a:srgbClr val="0066CC"/>
                </a:solidFill>
              </a:defRPr>
            </a:lvl4pPr>
            <a:lvl5pPr marL="1828754" indent="0" algn="l">
              <a:buNone/>
              <a:defRPr>
                <a:solidFill>
                  <a:srgbClr val="0066CC"/>
                </a:solidFill>
              </a:defRPr>
            </a:lvl5pPr>
          </a:lstStyle>
          <a:p>
            <a:pPr lvl="0"/>
            <a:r>
              <a:rPr lang="en-US"/>
              <a:t>Click to edit Master text styles</a:t>
            </a:r>
          </a:p>
        </p:txBody>
      </p:sp>
      <p:sp>
        <p:nvSpPr>
          <p:cNvPr id="4" name="Text Placeholder 3"/>
          <p:cNvSpPr>
            <a:spLocks noGrp="1"/>
          </p:cNvSpPr>
          <p:nvPr>
            <p:ph type="body" sz="quarter" idx="11"/>
          </p:nvPr>
        </p:nvSpPr>
        <p:spPr>
          <a:xfrm>
            <a:off x="1148410" y="3964447"/>
            <a:ext cx="6644245" cy="355228"/>
          </a:xfrm>
        </p:spPr>
        <p:txBody>
          <a:bodyPr>
            <a:normAutofit/>
          </a:bodyPr>
          <a:lstStyle>
            <a:lvl1pPr marL="0" indent="0">
              <a:buNone/>
              <a:defRPr sz="1800" baseline="0">
                <a:solidFill>
                  <a:schemeClr val="tx1">
                    <a:lumMod val="75000"/>
                    <a:lumOff val="25000"/>
                  </a:schemeClr>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sp>
        <p:nvSpPr>
          <p:cNvPr id="10" name="Text Placeholder 9"/>
          <p:cNvSpPr>
            <a:spLocks noGrp="1"/>
          </p:cNvSpPr>
          <p:nvPr>
            <p:ph type="body" sz="quarter" idx="13"/>
          </p:nvPr>
        </p:nvSpPr>
        <p:spPr>
          <a:xfrm>
            <a:off x="1147879" y="4694193"/>
            <a:ext cx="4035603" cy="341496"/>
          </a:xfrm>
        </p:spPr>
        <p:txBody>
          <a:bodyPr>
            <a:normAutofit/>
          </a:bodyPr>
          <a:lstStyle>
            <a:lvl1pPr marL="0" indent="0">
              <a:buNone/>
              <a:defRPr sz="1400"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spTree>
    <p:extLst>
      <p:ext uri="{BB962C8B-B14F-4D97-AF65-F5344CB8AC3E}">
        <p14:creationId xmlns:p14="http://schemas.microsoft.com/office/powerpoint/2010/main" val="201251285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bg>
      <p:bgPr>
        <a:solidFill>
          <a:srgbClr val="FFFFFF"/>
        </a:solidFill>
        <a:effectLst/>
      </p:bgPr>
    </p:bg>
    <p:spTree>
      <p:nvGrpSpPr>
        <p:cNvPr id="1" name=""/>
        <p:cNvGrpSpPr/>
        <p:nvPr/>
      </p:nvGrpSpPr>
      <p:grpSpPr>
        <a:xfrm>
          <a:off x="0" y="0"/>
          <a:ext cx="0" cy="0"/>
          <a:chOff x="0" y="0"/>
          <a:chExt cx="0" cy="0"/>
        </a:xfrm>
      </p:grpSpPr>
      <p:sp>
        <p:nvSpPr>
          <p:cNvPr id="6" name="Title 1"/>
          <p:cNvSpPr>
            <a:spLocks noGrp="1"/>
          </p:cNvSpPr>
          <p:nvPr>
            <p:ph type="ctrTitle"/>
          </p:nvPr>
        </p:nvSpPr>
        <p:spPr>
          <a:xfrm>
            <a:off x="914400" y="2130437"/>
            <a:ext cx="10363200" cy="1470025"/>
          </a:xfrm>
        </p:spPr>
        <p:txBody>
          <a:bodyPr/>
          <a:lstStyle>
            <a:lvl1pPr>
              <a:defRPr>
                <a:solidFill>
                  <a:srgbClr val="2647AD"/>
                </a:solidFill>
              </a:defRPr>
            </a:lvl1pPr>
          </a:lstStyle>
          <a:p>
            <a:r>
              <a:rPr lang="en-US"/>
              <a:t>Click to edit Master title style</a:t>
            </a:r>
            <a:endParaRPr lang="en-US" dirty="0"/>
          </a:p>
        </p:txBody>
      </p:sp>
      <p:sp>
        <p:nvSpPr>
          <p:cNvPr id="7" name="Subtitle 2"/>
          <p:cNvSpPr>
            <a:spLocks noGrp="1"/>
          </p:cNvSpPr>
          <p:nvPr>
            <p:ph type="subTitle" idx="1"/>
          </p:nvPr>
        </p:nvSpPr>
        <p:spPr>
          <a:xfrm>
            <a:off x="914400" y="3886200"/>
            <a:ext cx="8534400" cy="1752600"/>
          </a:xfrm>
        </p:spPr>
        <p:txBody>
          <a:bodyPr>
            <a:normAutofit/>
          </a:bodyPr>
          <a:lstStyle>
            <a:lvl1pPr marL="0" indent="0" algn="l">
              <a:buNone/>
              <a:defRPr sz="3733">
                <a:solidFill>
                  <a:schemeClr val="tx1">
                    <a:tint val="75000"/>
                  </a:schemeClr>
                </a:solidFill>
              </a:defRPr>
            </a:lvl1pPr>
            <a:lvl2pPr marL="609475" indent="0" algn="ctr">
              <a:buNone/>
              <a:defRPr>
                <a:solidFill>
                  <a:schemeClr val="tx1">
                    <a:tint val="75000"/>
                  </a:schemeClr>
                </a:solidFill>
              </a:defRPr>
            </a:lvl2pPr>
            <a:lvl3pPr marL="1218960" indent="0" algn="ctr">
              <a:buNone/>
              <a:defRPr>
                <a:solidFill>
                  <a:schemeClr val="tx1">
                    <a:tint val="75000"/>
                  </a:schemeClr>
                </a:solidFill>
              </a:defRPr>
            </a:lvl3pPr>
            <a:lvl4pPr marL="1828437" indent="0" algn="ctr">
              <a:buNone/>
              <a:defRPr>
                <a:solidFill>
                  <a:schemeClr val="tx1">
                    <a:tint val="75000"/>
                  </a:schemeClr>
                </a:solidFill>
              </a:defRPr>
            </a:lvl4pPr>
            <a:lvl5pPr marL="2437918" indent="0" algn="ctr">
              <a:buNone/>
              <a:defRPr>
                <a:solidFill>
                  <a:schemeClr val="tx1">
                    <a:tint val="75000"/>
                  </a:schemeClr>
                </a:solidFill>
              </a:defRPr>
            </a:lvl5pPr>
            <a:lvl6pPr marL="3047392" indent="0" algn="ctr">
              <a:buNone/>
              <a:defRPr>
                <a:solidFill>
                  <a:schemeClr val="tx1">
                    <a:tint val="75000"/>
                  </a:schemeClr>
                </a:solidFill>
              </a:defRPr>
            </a:lvl6pPr>
            <a:lvl7pPr marL="3656867" indent="0" algn="ctr">
              <a:buNone/>
              <a:defRPr>
                <a:solidFill>
                  <a:schemeClr val="tx1">
                    <a:tint val="75000"/>
                  </a:schemeClr>
                </a:solidFill>
              </a:defRPr>
            </a:lvl7pPr>
            <a:lvl8pPr marL="4266347" indent="0" algn="ctr">
              <a:buNone/>
              <a:defRPr>
                <a:solidFill>
                  <a:schemeClr val="tx1">
                    <a:tint val="75000"/>
                  </a:schemeClr>
                </a:solidFill>
              </a:defRPr>
            </a:lvl8pPr>
            <a:lvl9pPr marL="4875825"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726776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F62D2C7-6D92-A248-9B18-A06B849D261B}" type="datetime4">
              <a:rPr lang="en-CA"/>
              <a:pPr>
                <a:defRPr/>
              </a:pPr>
              <a:t>January 23, 2017</a:t>
            </a:fld>
            <a:endParaRPr lang="en-US" dirty="0"/>
          </a:p>
        </p:txBody>
      </p:sp>
      <p:sp>
        <p:nvSpPr>
          <p:cNvPr id="3" name="Slide Number Placeholder 5"/>
          <p:cNvSpPr>
            <a:spLocks noGrp="1"/>
          </p:cNvSpPr>
          <p:nvPr>
            <p:ph type="sldNum" sz="quarter" idx="11"/>
          </p:nvPr>
        </p:nvSpPr>
        <p:spPr/>
        <p:txBody>
          <a:bodyPr/>
          <a:lstStyle>
            <a:lvl1pPr>
              <a:defRPr/>
            </a:lvl1pPr>
          </a:lstStyle>
          <a:p>
            <a:pPr>
              <a:defRPr/>
            </a:pPr>
            <a:fld id="{D262E9F6-EF64-7642-8259-125B4C1EEA35}" type="slidenum">
              <a:rPr lang="en-US"/>
              <a:pPr>
                <a:defRPr/>
              </a:pPr>
              <a:t>‹#›</a:t>
            </a:fld>
            <a:endParaRPr lang="en-US" dirty="0"/>
          </a:p>
        </p:txBody>
      </p:sp>
    </p:spTree>
    <p:extLst>
      <p:ext uri="{BB962C8B-B14F-4D97-AF65-F5344CB8AC3E}">
        <p14:creationId xmlns:p14="http://schemas.microsoft.com/office/powerpoint/2010/main" val="4052235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Image">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609600" y="76202"/>
            <a:ext cx="10972800" cy="685599"/>
          </a:xfrm>
          <a:prstGeom prst="rect">
            <a:avLst/>
          </a:prstGeom>
        </p:spPr>
        <p:txBody>
          <a:bodyPr lIns="91425" tIns="91425" rIns="91425" bIns="91425" anchor="ctr" anchorCtr="0"/>
          <a:lstStyle>
            <a:lvl1pPr rtl="0">
              <a:spcBef>
                <a:spcPts val="0"/>
              </a:spcBef>
              <a:buNone/>
              <a:defRPr/>
            </a:lvl1pPr>
            <a:lvl2pPr rtl="0">
              <a:spcBef>
                <a:spcPts val="0"/>
              </a:spcBef>
              <a:buNone/>
              <a:defRPr/>
            </a:lvl2pPr>
            <a:lvl3pPr rtl="0">
              <a:spcBef>
                <a:spcPts val="0"/>
              </a:spcBef>
              <a:buNone/>
              <a:defRPr/>
            </a:lvl3pPr>
            <a:lvl4pPr rtl="0">
              <a:spcBef>
                <a:spcPts val="0"/>
              </a:spcBef>
              <a:buNone/>
              <a:defRPr/>
            </a:lvl4pPr>
            <a:lvl5pPr rtl="0">
              <a:spcBef>
                <a:spcPts val="0"/>
              </a:spcBef>
              <a:buNone/>
              <a:defRPr/>
            </a:lvl5pPr>
            <a:lvl6pPr rtl="0">
              <a:spcBef>
                <a:spcPts val="0"/>
              </a:spcBef>
              <a:buNone/>
              <a:defRPr/>
            </a:lvl6pPr>
            <a:lvl7pPr rtl="0">
              <a:spcBef>
                <a:spcPts val="0"/>
              </a:spcBef>
              <a:buNone/>
              <a:defRPr/>
            </a:lvl7pPr>
            <a:lvl8pPr rtl="0">
              <a:spcBef>
                <a:spcPts val="0"/>
              </a:spcBef>
              <a:buNone/>
              <a:defRPr/>
            </a:lvl8pPr>
            <a:lvl9pPr>
              <a:spcBef>
                <a:spcPts val="0"/>
              </a:spcBef>
              <a:buNone/>
              <a:defRPr/>
            </a:lvl9pPr>
          </a:lstStyle>
          <a:p>
            <a:endParaRPr/>
          </a:p>
        </p:txBody>
      </p:sp>
    </p:spTree>
    <p:extLst>
      <p:ext uri="{BB962C8B-B14F-4D97-AF65-F5344CB8AC3E}">
        <p14:creationId xmlns:p14="http://schemas.microsoft.com/office/powerpoint/2010/main" val="221177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22626"/>
            <a:ext cx="12192000" cy="977559"/>
          </a:xfrm>
          <a:prstGeom prst="rect">
            <a:avLst/>
          </a:prstGeom>
          <a:gradFill flip="none" rotWithShape="1">
            <a:gsLst>
              <a:gs pos="22000">
                <a:srgbClr val="1B68D9"/>
              </a:gs>
              <a:gs pos="0">
                <a:schemeClr val="tx2">
                  <a:lumMod val="60000"/>
                  <a:lumOff val="40000"/>
                </a:schemeClr>
              </a:gs>
              <a:gs pos="74000">
                <a:schemeClr val="tx2">
                  <a:lumMod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Placeholder 1"/>
          <p:cNvSpPr>
            <a:spLocks noGrp="1"/>
          </p:cNvSpPr>
          <p:nvPr>
            <p:ph type="title"/>
          </p:nvPr>
        </p:nvSpPr>
        <p:spPr>
          <a:xfrm>
            <a:off x="381000" y="221585"/>
            <a:ext cx="11430000" cy="489136"/>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381000" y="1199144"/>
            <a:ext cx="11430000" cy="47444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Oval 14"/>
          <p:cNvSpPr/>
          <p:nvPr/>
        </p:nvSpPr>
        <p:spPr>
          <a:xfrm>
            <a:off x="11513820" y="6282776"/>
            <a:ext cx="297180" cy="297180"/>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1490960" y="6308255"/>
            <a:ext cx="342900" cy="246221"/>
          </a:xfrm>
          <a:prstGeom prst="rect">
            <a:avLst/>
          </a:prstGeom>
          <a:noFill/>
          <a:ln>
            <a:noFill/>
          </a:ln>
        </p:spPr>
        <p:txBody>
          <a:bodyPr wrap="square" rtlCol="0">
            <a:spAutoFit/>
          </a:bodyPr>
          <a:lstStyle/>
          <a:p>
            <a:pPr algn="ctr"/>
            <a:fld id="{09F56E07-B4B0-442F-9FCA-4A0AFE08EB07}" type="slidenum">
              <a:rPr lang="en-US" sz="1000" smtClean="0">
                <a:solidFill>
                  <a:schemeClr val="tx2"/>
                </a:solidFill>
                <a:latin typeface="+mj-lt"/>
              </a:rPr>
              <a:pPr algn="ctr"/>
              <a:t>‹#›</a:t>
            </a:fld>
            <a:endParaRPr lang="en-US" sz="1000" dirty="0">
              <a:solidFill>
                <a:schemeClr val="tx2"/>
              </a:solidFill>
              <a:latin typeface="+mj-lt"/>
            </a:endParaRPr>
          </a:p>
        </p:txBody>
      </p:sp>
      <p:pic>
        <p:nvPicPr>
          <p:cNvPr id="11" name="Picture 1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81000" y="6220630"/>
            <a:ext cx="1947672" cy="344856"/>
          </a:xfrm>
          <a:prstGeom prst="rect">
            <a:avLst/>
          </a:prstGeom>
        </p:spPr>
      </p:pic>
      <p:cxnSp>
        <p:nvCxnSpPr>
          <p:cNvPr id="12" name="Straight Connector 11"/>
          <p:cNvCxnSpPr/>
          <p:nvPr/>
        </p:nvCxnSpPr>
        <p:spPr>
          <a:xfrm>
            <a:off x="2672179" y="6431366"/>
            <a:ext cx="8841641" cy="0"/>
          </a:xfrm>
          <a:prstGeom prst="lin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4634597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ransition>
    <p:wipe dir="r"/>
  </p:transition>
  <p:txStyles>
    <p:title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guide id="3" pos="7440">
          <p15:clr>
            <a:srgbClr val="F26B43"/>
          </p15:clr>
        </p15:guide>
        <p15:guide id="4" pos="240">
          <p15:clr>
            <a:srgbClr val="F26B43"/>
          </p15:clr>
        </p15:guide>
        <p15:guide id="5" orient="horz" pos="792">
          <p15:clr>
            <a:srgbClr val="F26B43"/>
          </p15:clr>
        </p15:guide>
        <p15:guide id="6" orient="horz" pos="3744">
          <p15:clr>
            <a:srgbClr val="F26B43"/>
          </p15:clr>
        </p15:guide>
        <p15:guide id="7" pos="3936">
          <p15:clr>
            <a:srgbClr val="F26B43"/>
          </p15:clr>
        </p15:guide>
        <p15:guide id="8" pos="374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emf"/></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emf"/></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6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Module 3.0</a:t>
            </a:r>
          </a:p>
        </p:txBody>
      </p:sp>
      <p:sp>
        <p:nvSpPr>
          <p:cNvPr id="3" name="Subtitle 2"/>
          <p:cNvSpPr>
            <a:spLocks noGrp="1"/>
          </p:cNvSpPr>
          <p:nvPr>
            <p:ph type="subTitle" idx="1"/>
          </p:nvPr>
        </p:nvSpPr>
        <p:spPr/>
        <p:txBody>
          <a:bodyPr/>
          <a:lstStyle/>
          <a:p>
            <a:r>
              <a:rPr lang="en-US" b="1" dirty="0"/>
              <a:t>EdgeMarc LAN/WAN Basic Configuration</a:t>
            </a:r>
            <a:endParaRPr lang="en-US" dirty="0"/>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090571826"/>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3.1-1.2: default password for GUI &amp; VOS CLI access</a:t>
            </a:r>
          </a:p>
        </p:txBody>
      </p:sp>
      <p:sp>
        <p:nvSpPr>
          <p:cNvPr id="3" name="Content Placeholder 2"/>
          <p:cNvSpPr>
            <a:spLocks noGrp="1"/>
          </p:cNvSpPr>
          <p:nvPr>
            <p:ph idx="1"/>
          </p:nvPr>
        </p:nvSpPr>
        <p:spPr/>
        <p:txBody>
          <a:bodyPr/>
          <a:lstStyle/>
          <a:p>
            <a:r>
              <a:rPr lang="en-US" dirty="0"/>
              <a:t>When you start an EdgeMarc in default configuration, the user login account for the GUI and the CLI is:</a:t>
            </a:r>
          </a:p>
          <a:p>
            <a:pPr lvl="1"/>
            <a:r>
              <a:rPr lang="en-US" dirty="0"/>
              <a:t>User name: root</a:t>
            </a:r>
          </a:p>
          <a:p>
            <a:pPr lvl="1"/>
            <a:r>
              <a:rPr lang="en-US" dirty="0"/>
              <a:t>Password: default</a:t>
            </a:r>
          </a:p>
          <a:p>
            <a:r>
              <a:rPr lang="en-US" dirty="0"/>
              <a:t>Note that user Root has two distinct passwords:</a:t>
            </a:r>
          </a:p>
          <a:p>
            <a:pPr lvl="1"/>
            <a:r>
              <a:rPr lang="en-US" dirty="0"/>
              <a:t>GUI password: “default”</a:t>
            </a:r>
          </a:p>
          <a:p>
            <a:pPr lvl="1"/>
            <a:r>
              <a:rPr lang="en-US" dirty="0"/>
              <a:t>Command Line Interface Password: “(hold shift key and type) 2345678109”</a:t>
            </a:r>
          </a:p>
          <a:p>
            <a:endParaRPr lang="en-US" dirty="0"/>
          </a:p>
        </p:txBody>
      </p:sp>
    </p:spTree>
    <p:extLst>
      <p:ext uri="{BB962C8B-B14F-4D97-AF65-F5344CB8AC3E}">
        <p14:creationId xmlns:p14="http://schemas.microsoft.com/office/powerpoint/2010/main" val="32871172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3.1-1.3: Session, Password &amp; Account configuration options</a:t>
            </a:r>
            <a:br>
              <a:rPr lang="en-US" dirty="0"/>
            </a:br>
            <a:endParaRPr lang="en-US" dirty="0"/>
          </a:p>
        </p:txBody>
      </p:sp>
      <p:sp>
        <p:nvSpPr>
          <p:cNvPr id="3" name="Content Placeholder 2"/>
          <p:cNvSpPr>
            <a:spLocks noGrp="1"/>
          </p:cNvSpPr>
          <p:nvPr>
            <p:ph idx="1"/>
          </p:nvPr>
        </p:nvSpPr>
        <p:spPr>
          <a:xfrm>
            <a:off x="381000" y="1246041"/>
            <a:ext cx="5780649" cy="4943743"/>
          </a:xfrm>
        </p:spPr>
        <p:txBody>
          <a:bodyPr/>
          <a:lstStyle/>
          <a:p>
            <a:r>
              <a:rPr lang="en-US" dirty="0"/>
              <a:t>It may seem a bit awkward from a GUI perspective, but to “enable” user management in the EdgeMarc you must first enable “Session Management” (see Hands on Lab 3.1)</a:t>
            </a:r>
          </a:p>
          <a:p>
            <a:r>
              <a:rPr lang="en-US" dirty="0"/>
              <a:t>User Management can then be enabled and the “admin” user will automatically be created</a:t>
            </a: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6625882" y="1246041"/>
            <a:ext cx="5185117" cy="1722242"/>
          </a:xfrm>
          <a:prstGeom prst="rect">
            <a:avLst/>
          </a:prstGeom>
          <a:effectLst>
            <a:innerShdw blurRad="114300">
              <a:prstClr val="black"/>
            </a:innerShdw>
          </a:effec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6625882" y="3756074"/>
            <a:ext cx="5297660" cy="1827042"/>
          </a:xfrm>
          <a:prstGeom prst="rect">
            <a:avLst/>
          </a:prstGeom>
          <a:effectLst>
            <a:innerShdw blurRad="114300">
              <a:prstClr val="black"/>
            </a:innerShdw>
          </a:effectLst>
        </p:spPr>
      </p:pic>
    </p:spTree>
    <p:extLst>
      <p:ext uri="{BB962C8B-B14F-4D97-AF65-F5344CB8AC3E}">
        <p14:creationId xmlns:p14="http://schemas.microsoft.com/office/powerpoint/2010/main" val="5444519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3.1-1.4: Setting up Session and User Management</a:t>
            </a:r>
            <a:br>
              <a:rPr lang="en-US" dirty="0"/>
            </a:br>
            <a:endParaRPr lang="en-US"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2800643" y="1042841"/>
            <a:ext cx="4791222" cy="5815159"/>
          </a:xfrm>
          <a:prstGeom prst="rect">
            <a:avLst/>
          </a:prstGeom>
          <a:effectLst>
            <a:innerShdw blurRad="114300">
              <a:prstClr val="black"/>
            </a:innerShdw>
          </a:effectLst>
        </p:spPr>
      </p:pic>
    </p:spTree>
    <p:extLst>
      <p:ext uri="{BB962C8B-B14F-4D97-AF65-F5344CB8AC3E}">
        <p14:creationId xmlns:p14="http://schemas.microsoft.com/office/powerpoint/2010/main" val="373044970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3.1-1.5: RADIUS &amp; TACACS+ Server configurations</a:t>
            </a:r>
          </a:p>
        </p:txBody>
      </p:sp>
      <p:sp>
        <p:nvSpPr>
          <p:cNvPr id="3" name="Content Placeholder 2"/>
          <p:cNvSpPr>
            <a:spLocks noGrp="1"/>
          </p:cNvSpPr>
          <p:nvPr>
            <p:ph idx="1"/>
          </p:nvPr>
        </p:nvSpPr>
        <p:spPr/>
        <p:txBody>
          <a:bodyPr/>
          <a:lstStyle/>
          <a:p>
            <a:r>
              <a:rPr lang="en-US" dirty="0"/>
              <a:t>EdgeMarc can work with a RADIUS or TACACS+ AAA Server for user authentication</a:t>
            </a:r>
          </a:p>
          <a:p>
            <a:r>
              <a:rPr lang="en-US" dirty="0"/>
              <a:t>If an external Authentication server is configured on the EdgeMarc, the internal users, include “admin” cannot login to the GUI, not even on the LAN!</a:t>
            </a:r>
          </a:p>
        </p:txBody>
      </p:sp>
    </p:spTree>
    <p:extLst>
      <p:ext uri="{BB962C8B-B14F-4D97-AF65-F5344CB8AC3E}">
        <p14:creationId xmlns:p14="http://schemas.microsoft.com/office/powerpoint/2010/main" val="403871336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3.1-1.5: RADIUS &amp; TACACS+ Server configurations</a:t>
            </a:r>
          </a:p>
        </p:txBody>
      </p:sp>
      <p:pic>
        <p:nvPicPr>
          <p:cNvPr id="5" name="Content Placeholder 4"/>
          <p:cNvPicPr>
            <a:picLocks noGrp="1" noChangeAspect="1"/>
          </p:cNvPicPr>
          <p:nvPr>
            <p:ph idx="1"/>
          </p:nvPr>
        </p:nvPicPr>
        <p:blipFill>
          <a:blip r:embed="rId2"/>
          <a:stretch>
            <a:fillRect/>
          </a:stretch>
        </p:blipFill>
        <p:spPr>
          <a:xfrm>
            <a:off x="977151" y="1175492"/>
            <a:ext cx="979189" cy="902378"/>
          </a:xfrm>
          <a:prstGeom prst="rect">
            <a:avLst/>
          </a:prstGeom>
        </p:spPr>
      </p:pic>
      <p:pic>
        <p:nvPicPr>
          <p:cNvPr id="8" name="Picture 7"/>
          <p:cNvPicPr>
            <a:picLocks noChangeAspect="1"/>
          </p:cNvPicPr>
          <p:nvPr/>
        </p:nvPicPr>
        <p:blipFill>
          <a:blip r:embed="rId3"/>
          <a:stretch>
            <a:fillRect/>
          </a:stretch>
        </p:blipFill>
        <p:spPr>
          <a:xfrm>
            <a:off x="965815" y="3375256"/>
            <a:ext cx="3545228" cy="644177"/>
          </a:xfrm>
          <a:prstGeom prst="rect">
            <a:avLst/>
          </a:prstGeom>
        </p:spPr>
      </p:pic>
      <p:pic>
        <p:nvPicPr>
          <p:cNvPr id="9" name="Picture 8"/>
          <p:cNvPicPr>
            <a:picLocks noChangeAspect="1"/>
          </p:cNvPicPr>
          <p:nvPr/>
        </p:nvPicPr>
        <p:blipFill>
          <a:blip r:embed="rId4"/>
          <a:stretch>
            <a:fillRect/>
          </a:stretch>
        </p:blipFill>
        <p:spPr>
          <a:xfrm>
            <a:off x="662878" y="2549621"/>
            <a:ext cx="3856114" cy="445969"/>
          </a:xfrm>
          <a:prstGeom prst="rect">
            <a:avLst/>
          </a:prstGeom>
        </p:spPr>
      </p:pic>
      <p:pic>
        <p:nvPicPr>
          <p:cNvPr id="12" name="Content Placeholder 4"/>
          <p:cNvPicPr>
            <a:picLocks noChangeAspect="1"/>
          </p:cNvPicPr>
          <p:nvPr/>
        </p:nvPicPr>
        <p:blipFill>
          <a:blip r:embed="rId2"/>
          <a:stretch>
            <a:fillRect/>
          </a:stretch>
        </p:blipFill>
        <p:spPr>
          <a:xfrm>
            <a:off x="3225529" y="1168236"/>
            <a:ext cx="979189" cy="902378"/>
          </a:xfrm>
          <a:prstGeom prst="rect">
            <a:avLst/>
          </a:prstGeom>
        </p:spPr>
      </p:pic>
      <p:pic>
        <p:nvPicPr>
          <p:cNvPr id="13" name="Content Placeholder 4"/>
          <p:cNvPicPr>
            <a:picLocks noChangeAspect="1"/>
          </p:cNvPicPr>
          <p:nvPr/>
        </p:nvPicPr>
        <p:blipFill>
          <a:blip r:embed="rId2"/>
          <a:stretch>
            <a:fillRect/>
          </a:stretch>
        </p:blipFill>
        <p:spPr>
          <a:xfrm>
            <a:off x="2101340" y="1179346"/>
            <a:ext cx="979189" cy="902378"/>
          </a:xfrm>
          <a:prstGeom prst="rect">
            <a:avLst/>
          </a:prstGeom>
        </p:spPr>
      </p:pic>
      <p:cxnSp>
        <p:nvCxnSpPr>
          <p:cNvPr id="18" name="Straight Connector 17"/>
          <p:cNvCxnSpPr/>
          <p:nvPr/>
        </p:nvCxnSpPr>
        <p:spPr>
          <a:xfrm>
            <a:off x="1733584" y="2056882"/>
            <a:ext cx="1233941" cy="6370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3" idx="2"/>
          </p:cNvCxnSpPr>
          <p:nvPr/>
        </p:nvCxnSpPr>
        <p:spPr>
          <a:xfrm>
            <a:off x="2590935" y="2081724"/>
            <a:ext cx="753181" cy="49382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830277" y="1991356"/>
            <a:ext cx="54121" cy="584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854867" y="2920072"/>
            <a:ext cx="1454563" cy="657383"/>
          </a:xfrm>
          <a:prstGeom prst="line">
            <a:avLst/>
          </a:prstGeom>
        </p:spPr>
        <p:style>
          <a:lnRef idx="1">
            <a:schemeClr val="accent1"/>
          </a:lnRef>
          <a:fillRef idx="0">
            <a:schemeClr val="accent1"/>
          </a:fillRef>
          <a:effectRef idx="0">
            <a:schemeClr val="accent1"/>
          </a:effectRef>
          <a:fontRef idx="minor">
            <a:schemeClr val="tx1"/>
          </a:fontRef>
        </p:style>
      </p:cxnSp>
      <p:sp>
        <p:nvSpPr>
          <p:cNvPr id="26" name="Cloud 25"/>
          <p:cNvSpPr/>
          <p:nvPr/>
        </p:nvSpPr>
        <p:spPr>
          <a:xfrm>
            <a:off x="5400095" y="3401145"/>
            <a:ext cx="2597426" cy="112643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WAN</a:t>
            </a:r>
          </a:p>
        </p:txBody>
      </p:sp>
      <p:cxnSp>
        <p:nvCxnSpPr>
          <p:cNvPr id="30" name="Straight Connector 29"/>
          <p:cNvCxnSpPr/>
          <p:nvPr/>
        </p:nvCxnSpPr>
        <p:spPr>
          <a:xfrm>
            <a:off x="2738429" y="3822450"/>
            <a:ext cx="2986510" cy="325480"/>
          </a:xfrm>
          <a:prstGeom prst="line">
            <a:avLst/>
          </a:prstGeom>
        </p:spPr>
        <p:style>
          <a:lnRef idx="1">
            <a:schemeClr val="accent1"/>
          </a:lnRef>
          <a:fillRef idx="0">
            <a:schemeClr val="accent1"/>
          </a:fillRef>
          <a:effectRef idx="0">
            <a:schemeClr val="accent1"/>
          </a:effectRef>
          <a:fontRef idx="minor">
            <a:schemeClr val="tx1"/>
          </a:fontRef>
        </p:style>
      </p:cxnSp>
      <p:pic>
        <p:nvPicPr>
          <p:cNvPr id="32" name="Picture 31"/>
          <p:cNvPicPr>
            <a:picLocks noChangeAspect="1"/>
          </p:cNvPicPr>
          <p:nvPr/>
        </p:nvPicPr>
        <p:blipFill>
          <a:blip r:embed="rId5"/>
          <a:stretch>
            <a:fillRect/>
          </a:stretch>
        </p:blipFill>
        <p:spPr>
          <a:xfrm>
            <a:off x="8523612" y="3369539"/>
            <a:ext cx="805513" cy="1120660"/>
          </a:xfrm>
          <a:prstGeom prst="rect">
            <a:avLst/>
          </a:prstGeom>
        </p:spPr>
      </p:pic>
      <p:pic>
        <p:nvPicPr>
          <p:cNvPr id="33" name="Picture 32"/>
          <p:cNvPicPr>
            <a:picLocks noChangeAspect="1"/>
          </p:cNvPicPr>
          <p:nvPr/>
        </p:nvPicPr>
        <p:blipFill>
          <a:blip r:embed="rId5"/>
          <a:stretch>
            <a:fillRect/>
          </a:stretch>
        </p:blipFill>
        <p:spPr>
          <a:xfrm>
            <a:off x="8523612" y="2248879"/>
            <a:ext cx="805513" cy="1120660"/>
          </a:xfrm>
          <a:prstGeom prst="rect">
            <a:avLst/>
          </a:prstGeom>
        </p:spPr>
      </p:pic>
      <p:pic>
        <p:nvPicPr>
          <p:cNvPr id="34" name="Picture 33"/>
          <p:cNvPicPr>
            <a:picLocks noChangeAspect="1"/>
          </p:cNvPicPr>
          <p:nvPr/>
        </p:nvPicPr>
        <p:blipFill>
          <a:blip r:embed="rId5"/>
          <a:stretch>
            <a:fillRect/>
          </a:stretch>
        </p:blipFill>
        <p:spPr>
          <a:xfrm>
            <a:off x="8517154" y="1156456"/>
            <a:ext cx="805513" cy="1120660"/>
          </a:xfrm>
          <a:prstGeom prst="rect">
            <a:avLst/>
          </a:prstGeom>
        </p:spPr>
      </p:pic>
      <p:sp>
        <p:nvSpPr>
          <p:cNvPr id="36" name="Line Callout 1 35"/>
          <p:cNvSpPr/>
          <p:nvPr/>
        </p:nvSpPr>
        <p:spPr>
          <a:xfrm>
            <a:off x="9543983" y="2277116"/>
            <a:ext cx="1772536" cy="833706"/>
          </a:xfrm>
          <a:prstGeom prst="borderCallout1">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FTP Provisioning Server</a:t>
            </a:r>
          </a:p>
        </p:txBody>
      </p:sp>
      <p:sp>
        <p:nvSpPr>
          <p:cNvPr id="37" name="Line Callout 1 36"/>
          <p:cNvSpPr/>
          <p:nvPr/>
        </p:nvSpPr>
        <p:spPr>
          <a:xfrm>
            <a:off x="9543983" y="3405597"/>
            <a:ext cx="1772536" cy="833706"/>
          </a:xfrm>
          <a:prstGeom prst="borderCallout1">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TACACS+ Server</a:t>
            </a:r>
          </a:p>
        </p:txBody>
      </p:sp>
      <p:pic>
        <p:nvPicPr>
          <p:cNvPr id="38" name="Picture 37"/>
          <p:cNvPicPr>
            <a:picLocks noChangeAspect="1"/>
          </p:cNvPicPr>
          <p:nvPr/>
        </p:nvPicPr>
        <p:blipFill>
          <a:blip r:embed="rId5"/>
          <a:stretch>
            <a:fillRect/>
          </a:stretch>
        </p:blipFill>
        <p:spPr>
          <a:xfrm>
            <a:off x="8535587" y="4527579"/>
            <a:ext cx="799055" cy="1120660"/>
          </a:xfrm>
          <a:prstGeom prst="rect">
            <a:avLst/>
          </a:prstGeom>
        </p:spPr>
      </p:pic>
      <p:sp>
        <p:nvSpPr>
          <p:cNvPr id="40" name="Line Callout 1 39"/>
          <p:cNvSpPr/>
          <p:nvPr/>
        </p:nvSpPr>
        <p:spPr>
          <a:xfrm>
            <a:off x="9543983" y="1168236"/>
            <a:ext cx="1772536" cy="833706"/>
          </a:xfrm>
          <a:prstGeom prst="borderCallout1">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IP PBX / SIP Server</a:t>
            </a:r>
          </a:p>
        </p:txBody>
      </p:sp>
      <p:sp>
        <p:nvSpPr>
          <p:cNvPr id="41" name="Line Callout 1 40"/>
          <p:cNvSpPr/>
          <p:nvPr/>
        </p:nvSpPr>
        <p:spPr>
          <a:xfrm>
            <a:off x="9543983" y="4534078"/>
            <a:ext cx="1772536" cy="833706"/>
          </a:xfrm>
          <a:prstGeom prst="borderCallout1">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RADIUS Server</a:t>
            </a:r>
          </a:p>
        </p:txBody>
      </p:sp>
      <p:cxnSp>
        <p:nvCxnSpPr>
          <p:cNvPr id="50" name="Straight Connector 49"/>
          <p:cNvCxnSpPr>
            <a:stCxn id="34" idx="1"/>
          </p:cNvCxnSpPr>
          <p:nvPr/>
        </p:nvCxnSpPr>
        <p:spPr>
          <a:xfrm flipH="1">
            <a:off x="7500730" y="1716786"/>
            <a:ext cx="1016424" cy="1684359"/>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7832035" y="2693969"/>
            <a:ext cx="685119" cy="883486"/>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32" idx="1"/>
            <a:endCxn id="26" idx="0"/>
          </p:cNvCxnSpPr>
          <p:nvPr/>
        </p:nvCxnSpPr>
        <p:spPr>
          <a:xfrm flipH="1">
            <a:off x="7995356" y="3929869"/>
            <a:ext cx="528256" cy="34493"/>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38" idx="1"/>
          </p:cNvCxnSpPr>
          <p:nvPr/>
        </p:nvCxnSpPr>
        <p:spPr>
          <a:xfrm flipH="1" flipV="1">
            <a:off x="7699513" y="4239303"/>
            <a:ext cx="836074" cy="848606"/>
          </a:xfrm>
          <a:prstGeom prst="line">
            <a:avLst/>
          </a:prstGeom>
        </p:spPr>
        <p:style>
          <a:lnRef idx="1">
            <a:schemeClr val="accent1"/>
          </a:lnRef>
          <a:fillRef idx="0">
            <a:schemeClr val="accent1"/>
          </a:fillRef>
          <a:effectRef idx="0">
            <a:schemeClr val="accent1"/>
          </a:effectRef>
          <a:fontRef idx="minor">
            <a:schemeClr val="tx1"/>
          </a:fontRef>
        </p:style>
      </p:cxnSp>
      <p:sp>
        <p:nvSpPr>
          <p:cNvPr id="3" name="Right Arrow 2"/>
          <p:cNvSpPr/>
          <p:nvPr/>
        </p:nvSpPr>
        <p:spPr>
          <a:xfrm rot="20383337">
            <a:off x="5916565" y="4875479"/>
            <a:ext cx="2359870" cy="709459"/>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 name="TextBox 3"/>
          <p:cNvSpPr txBox="1"/>
          <p:nvPr/>
        </p:nvSpPr>
        <p:spPr>
          <a:xfrm>
            <a:off x="552405" y="5106820"/>
            <a:ext cx="5346248" cy="830997"/>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Pick One… You can’t run both RADIUS &amp; TACACS+ at the same time with EdgeMarc</a:t>
            </a:r>
          </a:p>
        </p:txBody>
      </p:sp>
    </p:spTree>
    <p:extLst>
      <p:ext uri="{BB962C8B-B14F-4D97-AF65-F5344CB8AC3E}">
        <p14:creationId xmlns:p14="http://schemas.microsoft.com/office/powerpoint/2010/main" val="381996280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3.1-1.5: RADIUS &amp; TACACS+ Server configurations</a:t>
            </a:r>
          </a:p>
        </p:txBody>
      </p:sp>
      <p:pic>
        <p:nvPicPr>
          <p:cNvPr id="5" name="Content Placeholder 4"/>
          <p:cNvPicPr>
            <a:picLocks noGrp="1" noChangeAspect="1"/>
          </p:cNvPicPr>
          <p:nvPr>
            <p:ph idx="1"/>
          </p:nvPr>
        </p:nvPicPr>
        <p:blipFill>
          <a:blip r:embed="rId2"/>
          <a:stretch>
            <a:fillRect/>
          </a:stretch>
        </p:blipFill>
        <p:spPr>
          <a:xfrm>
            <a:off x="977151" y="1175492"/>
            <a:ext cx="979189" cy="902378"/>
          </a:xfrm>
          <a:prstGeom prst="rect">
            <a:avLst/>
          </a:prstGeom>
        </p:spPr>
      </p:pic>
      <p:pic>
        <p:nvPicPr>
          <p:cNvPr id="8" name="Picture 7"/>
          <p:cNvPicPr>
            <a:picLocks noChangeAspect="1"/>
          </p:cNvPicPr>
          <p:nvPr/>
        </p:nvPicPr>
        <p:blipFill>
          <a:blip r:embed="rId3"/>
          <a:stretch>
            <a:fillRect/>
          </a:stretch>
        </p:blipFill>
        <p:spPr>
          <a:xfrm>
            <a:off x="965815" y="3375256"/>
            <a:ext cx="3545228" cy="644177"/>
          </a:xfrm>
          <a:prstGeom prst="rect">
            <a:avLst/>
          </a:prstGeom>
        </p:spPr>
      </p:pic>
      <p:pic>
        <p:nvPicPr>
          <p:cNvPr id="9" name="Picture 8"/>
          <p:cNvPicPr>
            <a:picLocks noChangeAspect="1"/>
          </p:cNvPicPr>
          <p:nvPr/>
        </p:nvPicPr>
        <p:blipFill>
          <a:blip r:embed="rId4"/>
          <a:stretch>
            <a:fillRect/>
          </a:stretch>
        </p:blipFill>
        <p:spPr>
          <a:xfrm>
            <a:off x="662878" y="2549621"/>
            <a:ext cx="3856114" cy="445969"/>
          </a:xfrm>
          <a:prstGeom prst="rect">
            <a:avLst/>
          </a:prstGeom>
        </p:spPr>
      </p:pic>
      <p:pic>
        <p:nvPicPr>
          <p:cNvPr id="12" name="Content Placeholder 4"/>
          <p:cNvPicPr>
            <a:picLocks noChangeAspect="1"/>
          </p:cNvPicPr>
          <p:nvPr/>
        </p:nvPicPr>
        <p:blipFill>
          <a:blip r:embed="rId2"/>
          <a:stretch>
            <a:fillRect/>
          </a:stretch>
        </p:blipFill>
        <p:spPr>
          <a:xfrm>
            <a:off x="3225529" y="1168236"/>
            <a:ext cx="979189" cy="902378"/>
          </a:xfrm>
          <a:prstGeom prst="rect">
            <a:avLst/>
          </a:prstGeom>
        </p:spPr>
      </p:pic>
      <p:pic>
        <p:nvPicPr>
          <p:cNvPr id="13" name="Content Placeholder 4"/>
          <p:cNvPicPr>
            <a:picLocks noChangeAspect="1"/>
          </p:cNvPicPr>
          <p:nvPr/>
        </p:nvPicPr>
        <p:blipFill>
          <a:blip r:embed="rId2"/>
          <a:stretch>
            <a:fillRect/>
          </a:stretch>
        </p:blipFill>
        <p:spPr>
          <a:xfrm>
            <a:off x="2101340" y="1179346"/>
            <a:ext cx="979189" cy="902378"/>
          </a:xfrm>
          <a:prstGeom prst="rect">
            <a:avLst/>
          </a:prstGeom>
        </p:spPr>
      </p:pic>
      <p:cxnSp>
        <p:nvCxnSpPr>
          <p:cNvPr id="18" name="Straight Connector 17"/>
          <p:cNvCxnSpPr/>
          <p:nvPr/>
        </p:nvCxnSpPr>
        <p:spPr>
          <a:xfrm>
            <a:off x="1733584" y="2056882"/>
            <a:ext cx="1233941" cy="6370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3" idx="2"/>
          </p:cNvCxnSpPr>
          <p:nvPr/>
        </p:nvCxnSpPr>
        <p:spPr>
          <a:xfrm>
            <a:off x="2590935" y="2081724"/>
            <a:ext cx="753181" cy="49382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830277" y="1991356"/>
            <a:ext cx="54121" cy="584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854867" y="2920072"/>
            <a:ext cx="1454563" cy="657383"/>
          </a:xfrm>
          <a:prstGeom prst="line">
            <a:avLst/>
          </a:prstGeom>
        </p:spPr>
        <p:style>
          <a:lnRef idx="1">
            <a:schemeClr val="accent1"/>
          </a:lnRef>
          <a:fillRef idx="0">
            <a:schemeClr val="accent1"/>
          </a:fillRef>
          <a:effectRef idx="0">
            <a:schemeClr val="accent1"/>
          </a:effectRef>
          <a:fontRef idx="minor">
            <a:schemeClr val="tx1"/>
          </a:fontRef>
        </p:style>
      </p:cxnSp>
      <p:sp>
        <p:nvSpPr>
          <p:cNvPr id="26" name="Cloud 25"/>
          <p:cNvSpPr/>
          <p:nvPr/>
        </p:nvSpPr>
        <p:spPr>
          <a:xfrm>
            <a:off x="5400095" y="3401145"/>
            <a:ext cx="2597426" cy="112643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WAN</a:t>
            </a:r>
          </a:p>
        </p:txBody>
      </p:sp>
      <p:cxnSp>
        <p:nvCxnSpPr>
          <p:cNvPr id="30" name="Straight Connector 29"/>
          <p:cNvCxnSpPr/>
          <p:nvPr/>
        </p:nvCxnSpPr>
        <p:spPr>
          <a:xfrm>
            <a:off x="2738429" y="3822450"/>
            <a:ext cx="2986510" cy="325480"/>
          </a:xfrm>
          <a:prstGeom prst="line">
            <a:avLst/>
          </a:prstGeom>
        </p:spPr>
        <p:style>
          <a:lnRef idx="1">
            <a:schemeClr val="accent1"/>
          </a:lnRef>
          <a:fillRef idx="0">
            <a:schemeClr val="accent1"/>
          </a:fillRef>
          <a:effectRef idx="0">
            <a:schemeClr val="accent1"/>
          </a:effectRef>
          <a:fontRef idx="minor">
            <a:schemeClr val="tx1"/>
          </a:fontRef>
        </p:style>
      </p:cxnSp>
      <p:pic>
        <p:nvPicPr>
          <p:cNvPr id="32" name="Picture 31"/>
          <p:cNvPicPr>
            <a:picLocks noChangeAspect="1"/>
          </p:cNvPicPr>
          <p:nvPr/>
        </p:nvPicPr>
        <p:blipFill>
          <a:blip r:embed="rId5"/>
          <a:stretch>
            <a:fillRect/>
          </a:stretch>
        </p:blipFill>
        <p:spPr>
          <a:xfrm>
            <a:off x="8523612" y="3369539"/>
            <a:ext cx="805513" cy="1120660"/>
          </a:xfrm>
          <a:prstGeom prst="rect">
            <a:avLst/>
          </a:prstGeom>
        </p:spPr>
      </p:pic>
      <p:sp>
        <p:nvSpPr>
          <p:cNvPr id="37" name="Line Callout 1 36"/>
          <p:cNvSpPr/>
          <p:nvPr/>
        </p:nvSpPr>
        <p:spPr>
          <a:xfrm>
            <a:off x="9543983" y="3405597"/>
            <a:ext cx="1772536" cy="833706"/>
          </a:xfrm>
          <a:prstGeom prst="borderCallout1">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TACACS+ Server</a:t>
            </a:r>
          </a:p>
        </p:txBody>
      </p:sp>
      <p:cxnSp>
        <p:nvCxnSpPr>
          <p:cNvPr id="54" name="Straight Connector 53"/>
          <p:cNvCxnSpPr>
            <a:stCxn id="32" idx="1"/>
            <a:endCxn id="26" idx="0"/>
          </p:cNvCxnSpPr>
          <p:nvPr/>
        </p:nvCxnSpPr>
        <p:spPr>
          <a:xfrm flipH="1">
            <a:off x="7995356" y="3929869"/>
            <a:ext cx="528256" cy="34493"/>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970271" y="1681888"/>
            <a:ext cx="5346248"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Once the EdgeMarc is configured to work with the Authentication Server it WILL NOT allow the internal user accounts to access the GUI, not even “admin”!</a:t>
            </a:r>
          </a:p>
        </p:txBody>
      </p:sp>
    </p:spTree>
    <p:extLst>
      <p:ext uri="{BB962C8B-B14F-4D97-AF65-F5344CB8AC3E}">
        <p14:creationId xmlns:p14="http://schemas.microsoft.com/office/powerpoint/2010/main" val="183641200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grpSp>
        <p:nvGrpSpPr>
          <p:cNvPr id="3" name="Group 2"/>
          <p:cNvGrpSpPr/>
          <p:nvPr/>
        </p:nvGrpSpPr>
        <p:grpSpPr>
          <a:xfrm>
            <a:off x="0" y="1242274"/>
            <a:ext cx="11451102" cy="4708360"/>
            <a:chOff x="1856076" y="1523628"/>
            <a:chExt cx="8999233" cy="3867513"/>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6772" y="1523628"/>
              <a:ext cx="1827171" cy="386751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1830" y="1533311"/>
              <a:ext cx="6933479" cy="3653832"/>
            </a:xfrm>
            <a:prstGeom prst="rect">
              <a:avLst/>
            </a:prstGeom>
          </p:spPr>
        </p:pic>
        <p:sp>
          <p:nvSpPr>
            <p:cNvPr id="10" name="Right Arrow 9"/>
            <p:cNvSpPr/>
            <p:nvPr/>
          </p:nvSpPr>
          <p:spPr bwMode="auto">
            <a:xfrm>
              <a:off x="1856076" y="2524953"/>
              <a:ext cx="440508" cy="378156"/>
            </a:xfrm>
            <a:prstGeom prst="rightArrow">
              <a:avLst/>
            </a:prstGeom>
            <a:solidFill>
              <a:srgbClr val="0066CC"/>
            </a:solidFill>
            <a:ln w="127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FF0000"/>
                </a:solidFill>
                <a:effectLst/>
                <a:uLnTx/>
                <a:uFillTx/>
                <a:latin typeface="Times" charset="0"/>
                <a:ea typeface="ヒラギノ明朝 ProN W3" charset="0"/>
                <a:cs typeface="ヒラギノ明朝 ProN W3" charset="0"/>
                <a:sym typeface="Times" charset="0"/>
              </a:endParaRPr>
            </a:p>
          </p:txBody>
        </p:sp>
      </p:grpSp>
      <p:sp>
        <p:nvSpPr>
          <p:cNvPr id="4" name="Title 3"/>
          <p:cNvSpPr>
            <a:spLocks noGrp="1"/>
          </p:cNvSpPr>
          <p:nvPr>
            <p:ph type="title"/>
          </p:nvPr>
        </p:nvSpPr>
        <p:spPr/>
        <p:txBody>
          <a:bodyPr/>
          <a:lstStyle/>
          <a:p>
            <a:r>
              <a:rPr lang="en-US" dirty="0"/>
              <a:t>Lesson 3.1-1.5: RADIUS &amp; TACACS+ Server configurations</a:t>
            </a:r>
          </a:p>
        </p:txBody>
      </p:sp>
    </p:spTree>
    <p:extLst>
      <p:ext uri="{BB962C8B-B14F-4D97-AF65-F5344CB8AC3E}">
        <p14:creationId xmlns:p14="http://schemas.microsoft.com/office/powerpoint/2010/main" val="790575484"/>
      </p:ext>
    </p:extLst>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grpSp>
        <p:nvGrpSpPr>
          <p:cNvPr id="3" name="Group 2"/>
          <p:cNvGrpSpPr/>
          <p:nvPr/>
        </p:nvGrpSpPr>
        <p:grpSpPr>
          <a:xfrm>
            <a:off x="365760" y="1026942"/>
            <a:ext cx="10846191" cy="5050301"/>
            <a:chOff x="1856076" y="1530214"/>
            <a:chExt cx="8158987" cy="3934743"/>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0911" y="1530214"/>
              <a:ext cx="1580339" cy="3345052"/>
            </a:xfrm>
            <a:prstGeom prst="rect">
              <a:avLst/>
            </a:prstGeom>
          </p:spPr>
        </p:pic>
        <p:sp>
          <p:nvSpPr>
            <p:cNvPr id="17" name="Right Arrow 16"/>
            <p:cNvSpPr/>
            <p:nvPr/>
          </p:nvSpPr>
          <p:spPr bwMode="auto">
            <a:xfrm>
              <a:off x="1856076" y="2656651"/>
              <a:ext cx="381000" cy="332868"/>
            </a:xfrm>
            <a:prstGeom prst="rightArrow">
              <a:avLst/>
            </a:prstGeom>
            <a:solidFill>
              <a:srgbClr val="0066CC"/>
            </a:solidFill>
            <a:ln w="127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FF0000"/>
                </a:solidFill>
                <a:effectLst/>
                <a:uLnTx/>
                <a:uFillTx/>
                <a:latin typeface="Times" charset="0"/>
                <a:ea typeface="ヒラギノ明朝 ProN W3" charset="0"/>
                <a:cs typeface="ヒラギノ明朝 ProN W3" charset="0"/>
                <a:sym typeface="Times" charset="0"/>
              </a:endParaRPr>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1162" y="1532217"/>
              <a:ext cx="6083901" cy="3932740"/>
            </a:xfrm>
            <a:prstGeom prst="rect">
              <a:avLst/>
            </a:prstGeom>
          </p:spPr>
        </p:pic>
      </p:grpSp>
      <p:sp>
        <p:nvSpPr>
          <p:cNvPr id="4" name="Title 3"/>
          <p:cNvSpPr>
            <a:spLocks noGrp="1"/>
          </p:cNvSpPr>
          <p:nvPr>
            <p:ph type="title"/>
          </p:nvPr>
        </p:nvSpPr>
        <p:spPr/>
        <p:txBody>
          <a:bodyPr/>
          <a:lstStyle/>
          <a:p>
            <a:r>
              <a:rPr lang="en-US" dirty="0"/>
              <a:t>Lesson 3.1-1.5: RADIUS &amp; TACACS+ Server configurations</a:t>
            </a:r>
          </a:p>
        </p:txBody>
      </p:sp>
    </p:spTree>
    <p:extLst>
      <p:ext uri="{BB962C8B-B14F-4D97-AF65-F5344CB8AC3E}">
        <p14:creationId xmlns:p14="http://schemas.microsoft.com/office/powerpoint/2010/main" val="3022159109"/>
      </p:ext>
    </p:extLst>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3.1-1.6: FTP User setup and management</a:t>
            </a:r>
            <a:br>
              <a:rPr lang="en-US" dirty="0"/>
            </a:br>
            <a:endParaRPr lang="en-US" dirty="0"/>
          </a:p>
        </p:txBody>
      </p:sp>
      <p:sp>
        <p:nvSpPr>
          <p:cNvPr id="3" name="Content Placeholder 2"/>
          <p:cNvSpPr>
            <a:spLocks noGrp="1"/>
          </p:cNvSpPr>
          <p:nvPr>
            <p:ph idx="1"/>
          </p:nvPr>
        </p:nvSpPr>
        <p:spPr>
          <a:xfrm>
            <a:off x="381001" y="1246041"/>
            <a:ext cx="4008120" cy="4859337"/>
          </a:xfrm>
        </p:spPr>
        <p:txBody>
          <a:bodyPr/>
          <a:lstStyle/>
          <a:p>
            <a:r>
              <a:rPr lang="en-US" dirty="0"/>
              <a:t>FTP users are intended to be used when EdgeMarc is acting as an FTP provisioning server</a:t>
            </a:r>
          </a:p>
          <a:p>
            <a:r>
              <a:rPr lang="en-US" dirty="0"/>
              <a:t>A typical FTP user would be the default Polycom IP Phone account:</a:t>
            </a:r>
          </a:p>
          <a:p>
            <a:pPr lvl="1"/>
            <a:r>
              <a:rPr lang="en-US" dirty="0"/>
              <a:t>user name: </a:t>
            </a:r>
            <a:r>
              <a:rPr lang="en-US" dirty="0" err="1"/>
              <a:t>PlcmSpIp</a:t>
            </a:r>
            <a:endParaRPr lang="en-US" dirty="0"/>
          </a:p>
          <a:p>
            <a:pPr lvl="1"/>
            <a:r>
              <a:rPr lang="en-US" dirty="0"/>
              <a:t>Password: </a:t>
            </a:r>
            <a:r>
              <a:rPr lang="en-US" dirty="0" err="1"/>
              <a:t>PlcmSpIp</a:t>
            </a:r>
            <a:endParaRPr lang="en-US"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4389121" y="1246040"/>
            <a:ext cx="7638756" cy="4690525"/>
          </a:xfrm>
          <a:prstGeom prst="rect">
            <a:avLst/>
          </a:prstGeom>
        </p:spPr>
      </p:pic>
    </p:spTree>
    <p:extLst>
      <p:ext uri="{BB962C8B-B14F-4D97-AF65-F5344CB8AC3E}">
        <p14:creationId xmlns:p14="http://schemas.microsoft.com/office/powerpoint/2010/main" val="319090944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 Session Management &amp; Security</a:t>
            </a:r>
          </a:p>
        </p:txBody>
      </p:sp>
      <p:sp>
        <p:nvSpPr>
          <p:cNvPr id="3" name="Content Placeholder 2"/>
          <p:cNvSpPr>
            <a:spLocks noGrp="1"/>
          </p:cNvSpPr>
          <p:nvPr>
            <p:ph idx="1"/>
          </p:nvPr>
        </p:nvSpPr>
        <p:spPr/>
        <p:txBody>
          <a:bodyPr/>
          <a:lstStyle/>
          <a:p>
            <a:pPr marL="514350" indent="-514350">
              <a:buFont typeface="+mj-lt"/>
              <a:buAutoNum type="arabicPeriod"/>
            </a:pPr>
            <a:r>
              <a:rPr lang="en-US" dirty="0"/>
              <a:t>Accessing EdgeMarc from the WAN</a:t>
            </a:r>
          </a:p>
          <a:p>
            <a:pPr marL="514350" indent="-514350">
              <a:buFont typeface="+mj-lt"/>
              <a:buAutoNum type="arabicPeriod"/>
            </a:pPr>
            <a:r>
              <a:rPr lang="en-US" dirty="0"/>
              <a:t>Enabling Intrusion Detection. How does it work to protect the EdgeMarc? </a:t>
            </a:r>
          </a:p>
          <a:p>
            <a:pPr marL="514350" indent="-514350">
              <a:buFont typeface="+mj-lt"/>
              <a:buAutoNum type="arabicPeriod"/>
            </a:pPr>
            <a:r>
              <a:rPr lang="en-US" dirty="0"/>
              <a:t>Setting Basic WAN to LAN Firewall Traversal configuration for HTTP, HTTPS, TELNET, SSH, SNMP.</a:t>
            </a:r>
          </a:p>
          <a:p>
            <a:pPr marL="514350" indent="-514350">
              <a:buFont typeface="+mj-lt"/>
              <a:buAutoNum type="arabicPeriod"/>
            </a:pPr>
            <a:r>
              <a:rPr lang="en-US" dirty="0"/>
              <a:t>Configuring Trusted Hosts</a:t>
            </a:r>
          </a:p>
          <a:p>
            <a:pPr marL="514350" indent="-514350">
              <a:buFont typeface="+mj-lt"/>
              <a:buAutoNum type="arabicPeriod"/>
            </a:pPr>
            <a:r>
              <a:rPr lang="en-US" dirty="0"/>
              <a:t>Creating and / or adding a Certificate. What is a “Signed Certificate” and how do you obtain one?</a:t>
            </a:r>
          </a:p>
          <a:p>
            <a:pPr marL="514350" indent="-514350">
              <a:buFont typeface="+mj-lt"/>
              <a:buAutoNum type="arabicPeriod"/>
            </a:pPr>
            <a:r>
              <a:rPr lang="en-US" dirty="0"/>
              <a:t>Setting up HTTPS</a:t>
            </a:r>
          </a:p>
        </p:txBody>
      </p:sp>
    </p:spTree>
    <p:extLst>
      <p:ext uri="{BB962C8B-B14F-4D97-AF65-F5344CB8AC3E}">
        <p14:creationId xmlns:p14="http://schemas.microsoft.com/office/powerpoint/2010/main" val="239735175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3.0: Performance Objectives</a:t>
            </a:r>
          </a:p>
        </p:txBody>
      </p:sp>
      <p:sp>
        <p:nvSpPr>
          <p:cNvPr id="3" name="Content Placeholder 2"/>
          <p:cNvSpPr>
            <a:spLocks noGrp="1"/>
          </p:cNvSpPr>
          <p:nvPr>
            <p:ph idx="1"/>
          </p:nvPr>
        </p:nvSpPr>
        <p:spPr/>
        <p:txBody>
          <a:bodyPr/>
          <a:lstStyle/>
          <a:p>
            <a:pPr marL="514350" indent="-514350">
              <a:buFont typeface="+mj-lt"/>
              <a:buAutoNum type="arabicPeriod"/>
            </a:pPr>
            <a:r>
              <a:rPr lang="en-US" dirty="0"/>
              <a:t>Gain experience with the core configuration of EdgeMarc &amp; real world LAN/WAN deployments. </a:t>
            </a:r>
          </a:p>
          <a:p>
            <a:pPr marL="514350" indent="-514350">
              <a:buFont typeface="+mj-lt"/>
              <a:buAutoNum type="arabicPeriod"/>
            </a:pPr>
            <a:r>
              <a:rPr lang="en-US" dirty="0"/>
              <a:t>Understand the flexibility and range of EdgeMarc network functions. </a:t>
            </a:r>
          </a:p>
          <a:p>
            <a:pPr marL="514350" indent="-514350">
              <a:buFont typeface="+mj-lt"/>
              <a:buAutoNum type="arabicPeriod"/>
            </a:pPr>
            <a:r>
              <a:rPr lang="en-US" dirty="0"/>
              <a:t>Build EdgeMarc centered functional VoIP infrastructure.</a:t>
            </a:r>
          </a:p>
          <a:p>
            <a:endParaRPr lang="en-US" dirty="0"/>
          </a:p>
        </p:txBody>
      </p:sp>
    </p:spTree>
    <p:extLst>
      <p:ext uri="{BB962C8B-B14F-4D97-AF65-F5344CB8AC3E}">
        <p14:creationId xmlns:p14="http://schemas.microsoft.com/office/powerpoint/2010/main" val="2549481465"/>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3.1-2.1: Accessing EdgeMarc from the WAN</a:t>
            </a:r>
          </a:p>
        </p:txBody>
      </p:sp>
      <p:sp>
        <p:nvSpPr>
          <p:cNvPr id="3" name="Content Placeholder 2"/>
          <p:cNvSpPr>
            <a:spLocks noGrp="1"/>
          </p:cNvSpPr>
          <p:nvPr>
            <p:ph idx="1"/>
          </p:nvPr>
        </p:nvSpPr>
        <p:spPr>
          <a:xfrm>
            <a:off x="198120" y="1316380"/>
            <a:ext cx="5020994" cy="4817134"/>
          </a:xfrm>
        </p:spPr>
        <p:txBody>
          <a:bodyPr/>
          <a:lstStyle/>
          <a:p>
            <a:r>
              <a:rPr lang="en-US" dirty="0"/>
              <a:t>It is possible to login remotely via:</a:t>
            </a:r>
          </a:p>
          <a:p>
            <a:pPr lvl="1"/>
            <a:r>
              <a:rPr lang="en-US" dirty="0"/>
              <a:t>HTTP/HTTPS GUI</a:t>
            </a:r>
          </a:p>
          <a:p>
            <a:pPr lvl="1"/>
            <a:r>
              <a:rPr lang="en-US" dirty="0"/>
              <a:t>SSH</a:t>
            </a:r>
          </a:p>
          <a:p>
            <a:r>
              <a:rPr lang="en-US" dirty="0"/>
              <a:t>It is also possible to allow SNMP access from a remote server such as a Syslog Server / EdgeView</a:t>
            </a:r>
          </a:p>
          <a:p>
            <a:r>
              <a:rPr lang="en-US" dirty="0"/>
              <a:t>To access the EdgeMarc remotely, it is necessary to adjust the Firewall traversal settings under “Security”.</a:t>
            </a:r>
          </a:p>
        </p:txBody>
      </p:sp>
      <p:pic>
        <p:nvPicPr>
          <p:cNvPr id="4" name="Picture 3"/>
          <p:cNvPicPr>
            <a:picLocks noChangeAspect="1"/>
          </p:cNvPicPr>
          <p:nvPr/>
        </p:nvPicPr>
        <p:blipFill>
          <a:blip r:embed="rId2"/>
          <a:stretch>
            <a:fillRect/>
          </a:stretch>
        </p:blipFill>
        <p:spPr>
          <a:xfrm>
            <a:off x="5413922" y="1316380"/>
            <a:ext cx="6641503" cy="4607169"/>
          </a:xfrm>
          <a:prstGeom prst="rect">
            <a:avLst/>
          </a:prstGeom>
        </p:spPr>
      </p:pic>
    </p:spTree>
    <p:extLst>
      <p:ext uri="{BB962C8B-B14F-4D97-AF65-F5344CB8AC3E}">
        <p14:creationId xmlns:p14="http://schemas.microsoft.com/office/powerpoint/2010/main" val="396186775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3.1-2.2: Enabling Intrusion Detection</a:t>
            </a:r>
          </a:p>
        </p:txBody>
      </p:sp>
      <p:sp>
        <p:nvSpPr>
          <p:cNvPr id="3" name="Content Placeholder 2"/>
          <p:cNvSpPr>
            <a:spLocks noGrp="1"/>
          </p:cNvSpPr>
          <p:nvPr>
            <p:ph idx="1"/>
          </p:nvPr>
        </p:nvSpPr>
        <p:spPr>
          <a:xfrm>
            <a:off x="381000" y="1246041"/>
            <a:ext cx="11562471" cy="2091387"/>
          </a:xfrm>
        </p:spPr>
        <p:txBody>
          <a:bodyPr/>
          <a:lstStyle/>
          <a:p>
            <a:r>
              <a:rPr lang="en-US" dirty="0"/>
              <a:t>The Intrusion Prevention page allows a user to set a number of unsuccessful login attempts a remote host may have during a period of time before that remote host is locked out from being able to attempt to login. </a:t>
            </a:r>
          </a:p>
          <a:p>
            <a:r>
              <a:rPr lang="en-US" dirty="0"/>
              <a:t>The user will be locked out from the time of the first unsuccessful login to the lockout duration.</a:t>
            </a:r>
          </a:p>
        </p:txBody>
      </p:sp>
      <p:pic>
        <p:nvPicPr>
          <p:cNvPr id="4" name="Picture 3"/>
          <p:cNvPicPr>
            <a:picLocks noChangeAspect="1"/>
          </p:cNvPicPr>
          <p:nvPr/>
        </p:nvPicPr>
        <p:blipFill>
          <a:blip r:embed="rId2"/>
          <a:stretch>
            <a:fillRect/>
          </a:stretch>
        </p:blipFill>
        <p:spPr>
          <a:xfrm>
            <a:off x="3800475" y="3337428"/>
            <a:ext cx="8391525" cy="3486150"/>
          </a:xfrm>
          <a:prstGeom prst="rect">
            <a:avLst/>
          </a:prstGeom>
        </p:spPr>
      </p:pic>
    </p:spTree>
    <p:extLst>
      <p:ext uri="{BB962C8B-B14F-4D97-AF65-F5344CB8AC3E}">
        <p14:creationId xmlns:p14="http://schemas.microsoft.com/office/powerpoint/2010/main" val="293187594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3.1-2.2: Enabling Intrusion Detection</a:t>
            </a:r>
          </a:p>
        </p:txBody>
      </p:sp>
      <p:sp>
        <p:nvSpPr>
          <p:cNvPr id="3" name="Content Placeholder 2"/>
          <p:cNvSpPr>
            <a:spLocks noGrp="1"/>
          </p:cNvSpPr>
          <p:nvPr>
            <p:ph idx="1"/>
          </p:nvPr>
        </p:nvSpPr>
        <p:spPr>
          <a:xfrm>
            <a:off x="381000" y="1246041"/>
            <a:ext cx="5035062" cy="4803067"/>
          </a:xfrm>
        </p:spPr>
        <p:txBody>
          <a:bodyPr/>
          <a:lstStyle/>
          <a:p>
            <a:r>
              <a:rPr lang="en-US" dirty="0"/>
              <a:t>Once Enable Intrusion Detection is enabled, additional configuration options are displayed.</a:t>
            </a:r>
          </a:p>
        </p:txBody>
      </p:sp>
      <p:pic>
        <p:nvPicPr>
          <p:cNvPr id="4" name="Picture 3"/>
          <p:cNvPicPr>
            <a:picLocks noChangeAspect="1"/>
          </p:cNvPicPr>
          <p:nvPr/>
        </p:nvPicPr>
        <p:blipFill>
          <a:blip r:embed="rId2"/>
          <a:stretch>
            <a:fillRect/>
          </a:stretch>
        </p:blipFill>
        <p:spPr>
          <a:xfrm>
            <a:off x="5416062" y="977807"/>
            <a:ext cx="6775938" cy="5392684"/>
          </a:xfrm>
          <a:prstGeom prst="rect">
            <a:avLst/>
          </a:prstGeom>
        </p:spPr>
      </p:pic>
    </p:spTree>
    <p:extLst>
      <p:ext uri="{BB962C8B-B14F-4D97-AF65-F5344CB8AC3E}">
        <p14:creationId xmlns:p14="http://schemas.microsoft.com/office/powerpoint/2010/main" val="412211751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3.1-2.3: Firewall Traversal configuration </a:t>
            </a:r>
          </a:p>
        </p:txBody>
      </p:sp>
      <p:sp>
        <p:nvSpPr>
          <p:cNvPr id="3" name="Content Placeholder 2"/>
          <p:cNvSpPr>
            <a:spLocks noGrp="1"/>
          </p:cNvSpPr>
          <p:nvPr>
            <p:ph idx="1"/>
          </p:nvPr>
        </p:nvSpPr>
        <p:spPr>
          <a:xfrm>
            <a:off x="381000" y="1246041"/>
            <a:ext cx="11182643" cy="5351707"/>
          </a:xfrm>
        </p:spPr>
        <p:txBody>
          <a:bodyPr/>
          <a:lstStyle/>
          <a:p>
            <a:r>
              <a:rPr lang="en-US" dirty="0"/>
              <a:t>The main EdgeMarc Firewall Traversal feature allows you to set up a secure tunnel from a remote client to an external server. All traffic going through this tunnel is encrypted and will be explored in Module 4.0.</a:t>
            </a:r>
          </a:p>
          <a:p>
            <a:r>
              <a:rPr lang="en-US" dirty="0"/>
              <a:t>It is also important to consider the Security settings for the traversal of “management protocols” such as HTTP/HTTPS, FTP, SSH, &amp; SNMP as a type of Firewall Traversal.</a:t>
            </a:r>
          </a:p>
        </p:txBody>
      </p:sp>
    </p:spTree>
    <p:extLst>
      <p:ext uri="{BB962C8B-B14F-4D97-AF65-F5344CB8AC3E}">
        <p14:creationId xmlns:p14="http://schemas.microsoft.com/office/powerpoint/2010/main" val="267151343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3.1-2.3: Firewall Traversal configuration </a:t>
            </a:r>
          </a:p>
        </p:txBody>
      </p:sp>
      <p:pic>
        <p:nvPicPr>
          <p:cNvPr id="4" name="Content Placeholder 3"/>
          <p:cNvPicPr>
            <a:picLocks noGrp="1" noChangeAspect="1"/>
          </p:cNvPicPr>
          <p:nvPr>
            <p:ph idx="1"/>
          </p:nvPr>
        </p:nvPicPr>
        <p:blipFill>
          <a:blip r:embed="rId2"/>
          <a:stretch>
            <a:fillRect/>
          </a:stretch>
        </p:blipFill>
        <p:spPr>
          <a:xfrm>
            <a:off x="2498212" y="988990"/>
            <a:ext cx="8460520" cy="5869010"/>
          </a:xfrm>
          <a:prstGeom prst="rect">
            <a:avLst/>
          </a:prstGeom>
        </p:spPr>
      </p:pic>
    </p:spTree>
    <p:extLst>
      <p:ext uri="{BB962C8B-B14F-4D97-AF65-F5344CB8AC3E}">
        <p14:creationId xmlns:p14="http://schemas.microsoft.com/office/powerpoint/2010/main" val="3558093436"/>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3.1-2.4: Configuring Trusted Hosts</a:t>
            </a:r>
          </a:p>
        </p:txBody>
      </p:sp>
      <p:sp>
        <p:nvSpPr>
          <p:cNvPr id="3" name="Content Placeholder 2"/>
          <p:cNvSpPr>
            <a:spLocks noGrp="1"/>
          </p:cNvSpPr>
          <p:nvPr>
            <p:ph idx="1"/>
          </p:nvPr>
        </p:nvSpPr>
        <p:spPr/>
        <p:txBody>
          <a:bodyPr/>
          <a:lstStyle/>
          <a:p>
            <a:r>
              <a:rPr lang="en-US" dirty="0"/>
              <a:t>The Trusted Hosts page defines a list of hosts or networks that are able to access the system using management protocols. </a:t>
            </a:r>
          </a:p>
          <a:p>
            <a:r>
              <a:rPr lang="en-US" dirty="0"/>
              <a:t>These management protocols are configured using the settings on the Basic WAN Firewall Settings page. </a:t>
            </a:r>
          </a:p>
          <a:p>
            <a:r>
              <a:rPr lang="en-US" dirty="0"/>
              <a:t>Choose Security from the Configuration Menu and refer to Configuring Basic WAN Firewall Settings. </a:t>
            </a:r>
          </a:p>
          <a:p>
            <a:r>
              <a:rPr lang="en-US" dirty="0"/>
              <a:t>Note that once a trusted address is defined, only hosts in the trusted list are allowed to access the system!</a:t>
            </a:r>
          </a:p>
        </p:txBody>
      </p:sp>
    </p:spTree>
    <p:extLst>
      <p:ext uri="{BB962C8B-B14F-4D97-AF65-F5344CB8AC3E}">
        <p14:creationId xmlns:p14="http://schemas.microsoft.com/office/powerpoint/2010/main" val="2032839284"/>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3.1-2.4: Configuring Trusted Hosts</a:t>
            </a:r>
          </a:p>
        </p:txBody>
      </p:sp>
      <p:pic>
        <p:nvPicPr>
          <p:cNvPr id="4" name="Content Placeholder 3"/>
          <p:cNvPicPr>
            <a:picLocks noGrp="1" noChangeAspect="1"/>
          </p:cNvPicPr>
          <p:nvPr>
            <p:ph idx="1"/>
          </p:nvPr>
        </p:nvPicPr>
        <p:blipFill>
          <a:blip r:embed="rId2"/>
          <a:stretch>
            <a:fillRect/>
          </a:stretch>
        </p:blipFill>
        <p:spPr>
          <a:xfrm>
            <a:off x="3837202" y="1189918"/>
            <a:ext cx="8204742" cy="5258494"/>
          </a:xfrm>
          <a:prstGeom prst="rect">
            <a:avLst/>
          </a:prstGeom>
        </p:spPr>
      </p:pic>
      <p:sp>
        <p:nvSpPr>
          <p:cNvPr id="5" name="TextBox 4"/>
          <p:cNvSpPr txBox="1"/>
          <p:nvPr/>
        </p:nvSpPr>
        <p:spPr>
          <a:xfrm>
            <a:off x="520506" y="1814732"/>
            <a:ext cx="3123026" cy="310854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ysClr val="windowText" lastClr="000000"/>
                </a:solidFill>
                <a:effectLst/>
                <a:uLnTx/>
                <a:uFillTx/>
              </a:rPr>
              <a:t>Be Careful!</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ysClr val="windowText" lastClr="000000"/>
                </a:solidFill>
                <a:effectLst/>
                <a:uLnTx/>
                <a:uFillTx/>
              </a:rPr>
              <a:t>If you are accessing the EdgeMarc from the WAN side, be sure to add your IP address or subnet</a:t>
            </a:r>
          </a:p>
        </p:txBody>
      </p:sp>
    </p:spTree>
    <p:extLst>
      <p:ext uri="{BB962C8B-B14F-4D97-AF65-F5344CB8AC3E}">
        <p14:creationId xmlns:p14="http://schemas.microsoft.com/office/powerpoint/2010/main" val="356435391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3.1-2.5: Adding a Certificate</a:t>
            </a:r>
          </a:p>
        </p:txBody>
      </p:sp>
      <p:sp>
        <p:nvSpPr>
          <p:cNvPr id="3" name="Content Placeholder 2"/>
          <p:cNvSpPr>
            <a:spLocks noGrp="1"/>
          </p:cNvSpPr>
          <p:nvPr>
            <p:ph idx="1"/>
          </p:nvPr>
        </p:nvSpPr>
        <p:spPr/>
        <p:txBody>
          <a:bodyPr/>
          <a:lstStyle/>
          <a:p>
            <a:r>
              <a:rPr lang="en-US" dirty="0"/>
              <a:t>Certificates pre-installed on the system allow quick VoIP Traversal setup and testing.</a:t>
            </a:r>
          </a:p>
          <a:p>
            <a:r>
              <a:rPr lang="en-US" dirty="0"/>
              <a:t>These certificates ARE NOT secure for use in production</a:t>
            </a:r>
          </a:p>
          <a:p>
            <a:r>
              <a:rPr lang="en-US" dirty="0"/>
              <a:t>For production, generate new certificates</a:t>
            </a:r>
          </a:p>
          <a:p>
            <a:r>
              <a:rPr lang="en-US" dirty="0"/>
              <a:t>All certificates are kept in the Certificate list and can be downloaded</a:t>
            </a:r>
          </a:p>
        </p:txBody>
      </p:sp>
    </p:spTree>
    <p:extLst>
      <p:ext uri="{BB962C8B-B14F-4D97-AF65-F5344CB8AC3E}">
        <p14:creationId xmlns:p14="http://schemas.microsoft.com/office/powerpoint/2010/main" val="235552867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3.1-2.5: Adding a Certificate</a:t>
            </a:r>
          </a:p>
        </p:txBody>
      </p:sp>
      <p:sp>
        <p:nvSpPr>
          <p:cNvPr id="3" name="Content Placeholder 2"/>
          <p:cNvSpPr>
            <a:spLocks noGrp="1"/>
          </p:cNvSpPr>
          <p:nvPr>
            <p:ph idx="1"/>
          </p:nvPr>
        </p:nvSpPr>
        <p:spPr>
          <a:xfrm>
            <a:off x="381000" y="1246041"/>
            <a:ext cx="5850988" cy="4831202"/>
          </a:xfrm>
        </p:spPr>
        <p:txBody>
          <a:bodyPr/>
          <a:lstStyle/>
          <a:p>
            <a:r>
              <a:rPr lang="en-US" dirty="0"/>
              <a:t>The certificate list shows all certificates available on the system. The following certificate types are supported:</a:t>
            </a:r>
          </a:p>
          <a:p>
            <a:pPr lvl="1"/>
            <a:r>
              <a:rPr lang="en-US" dirty="0"/>
              <a:t>HTTPS—Self-signed or generated by Certificate Authority (CA). Used for secure connections</a:t>
            </a:r>
          </a:p>
          <a:p>
            <a:pPr lvl="1"/>
            <a:r>
              <a:rPr lang="en-US" dirty="0"/>
              <a:t>CA Certificate—Used to sign other certificates</a:t>
            </a:r>
          </a:p>
          <a:p>
            <a:pPr lvl="1"/>
            <a:r>
              <a:rPr lang="en-US" dirty="0"/>
              <a:t>VoIP Traversal Server—Used by a VoIP Traversal server</a:t>
            </a:r>
          </a:p>
          <a:p>
            <a:pPr lvl="1"/>
            <a:r>
              <a:rPr lang="en-US" dirty="0"/>
              <a:t>VoIP Traversal Client—Used by a VoIP Traversal client</a:t>
            </a:r>
          </a:p>
        </p:txBody>
      </p:sp>
      <p:pic>
        <p:nvPicPr>
          <p:cNvPr id="4" name="Picture 3"/>
          <p:cNvPicPr>
            <a:picLocks noChangeAspect="1"/>
          </p:cNvPicPr>
          <p:nvPr/>
        </p:nvPicPr>
        <p:blipFill>
          <a:blip r:embed="rId2"/>
          <a:stretch>
            <a:fillRect/>
          </a:stretch>
        </p:blipFill>
        <p:spPr>
          <a:xfrm>
            <a:off x="6096000" y="1246041"/>
            <a:ext cx="6096000" cy="4228757"/>
          </a:xfrm>
          <a:prstGeom prst="rect">
            <a:avLst/>
          </a:prstGeom>
        </p:spPr>
      </p:pic>
    </p:spTree>
    <p:extLst>
      <p:ext uri="{BB962C8B-B14F-4D97-AF65-F5344CB8AC3E}">
        <p14:creationId xmlns:p14="http://schemas.microsoft.com/office/powerpoint/2010/main" val="3749451659"/>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3.1-2.5: Adding a Certificate</a:t>
            </a:r>
          </a:p>
        </p:txBody>
      </p:sp>
      <p:pic>
        <p:nvPicPr>
          <p:cNvPr id="4" name="Content Placeholder 3"/>
          <p:cNvPicPr>
            <a:picLocks noGrp="1" noChangeAspect="1"/>
          </p:cNvPicPr>
          <p:nvPr>
            <p:ph idx="1"/>
          </p:nvPr>
        </p:nvPicPr>
        <p:blipFill>
          <a:blip r:embed="rId2"/>
          <a:stretch>
            <a:fillRect/>
          </a:stretch>
        </p:blipFill>
        <p:spPr>
          <a:xfrm>
            <a:off x="7272996" y="0"/>
            <a:ext cx="4919004" cy="6776618"/>
          </a:xfrm>
          <a:prstGeom prst="rect">
            <a:avLst/>
          </a:prstGeom>
        </p:spPr>
      </p:pic>
      <p:sp>
        <p:nvSpPr>
          <p:cNvPr id="5" name="Rectangle 4"/>
          <p:cNvSpPr/>
          <p:nvPr/>
        </p:nvSpPr>
        <p:spPr>
          <a:xfrm>
            <a:off x="628356" y="1693708"/>
            <a:ext cx="6096000" cy="1815882"/>
          </a:xfrm>
          <a:prstGeom prst="rect">
            <a:avLst/>
          </a:prstGeom>
        </p:spPr>
        <p:txBody>
          <a:bodyPr>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ysClr val="windowText" lastClr="000000"/>
                </a:solidFill>
                <a:effectLst/>
                <a:uLnTx/>
                <a:uFillTx/>
              </a:rPr>
              <a:t>Note that creating a certificate may require a lot of CPU resources and should not be done while the system is in service.</a:t>
            </a:r>
          </a:p>
        </p:txBody>
      </p:sp>
    </p:spTree>
    <p:extLst>
      <p:ext uri="{BB962C8B-B14F-4D97-AF65-F5344CB8AC3E}">
        <p14:creationId xmlns:p14="http://schemas.microsoft.com/office/powerpoint/2010/main" val="248407929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3.0: Hands On Labs</a:t>
            </a:r>
          </a:p>
        </p:txBody>
      </p:sp>
      <p:sp>
        <p:nvSpPr>
          <p:cNvPr id="3" name="Content Placeholder 2"/>
          <p:cNvSpPr>
            <a:spLocks noGrp="1"/>
          </p:cNvSpPr>
          <p:nvPr>
            <p:ph idx="1"/>
          </p:nvPr>
        </p:nvSpPr>
        <p:spPr/>
        <p:txBody>
          <a:bodyPr/>
          <a:lstStyle/>
          <a:p>
            <a:pPr lvl="0"/>
            <a:r>
              <a:rPr lang="en-US" dirty="0"/>
              <a:t>Lab 1: Setting up Users &amp; User Management</a:t>
            </a:r>
          </a:p>
          <a:p>
            <a:pPr lvl="0"/>
            <a:r>
              <a:rPr lang="en-US" dirty="0"/>
              <a:t>Lab 2: Session Management Configuration &amp; Security</a:t>
            </a:r>
          </a:p>
          <a:p>
            <a:pPr lvl="0"/>
            <a:r>
              <a:rPr lang="en-US" dirty="0"/>
              <a:t>Lab 3: SSH, HTTP/HTTPS WAN Access &amp; Security</a:t>
            </a:r>
          </a:p>
          <a:p>
            <a:pPr lvl="0"/>
            <a:r>
              <a:rPr lang="en-US" dirty="0"/>
              <a:t>Lab 4: Planning VLAN configuration for Voice &amp; Data</a:t>
            </a:r>
          </a:p>
          <a:p>
            <a:pPr lvl="0"/>
            <a:r>
              <a:rPr lang="en-US" dirty="0"/>
              <a:t>Lab 5: Setting up EdgeMarc DHCP Server</a:t>
            </a:r>
          </a:p>
          <a:p>
            <a:pPr lvl="0"/>
            <a:r>
              <a:rPr lang="en-US" dirty="0"/>
              <a:t>Lab 6: Running EdgeMarc Network Test Tools</a:t>
            </a:r>
          </a:p>
          <a:p>
            <a:pPr marL="0" indent="0">
              <a:buNone/>
            </a:pPr>
            <a:endParaRPr lang="en-US" dirty="0"/>
          </a:p>
        </p:txBody>
      </p:sp>
    </p:spTree>
    <p:extLst>
      <p:ext uri="{BB962C8B-B14F-4D97-AF65-F5344CB8AC3E}">
        <p14:creationId xmlns:p14="http://schemas.microsoft.com/office/powerpoint/2010/main" val="2789923307"/>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3.1-2.6: Setting up HTTPS</a:t>
            </a:r>
          </a:p>
        </p:txBody>
      </p:sp>
      <p:sp>
        <p:nvSpPr>
          <p:cNvPr id="3" name="Content Placeholder 2"/>
          <p:cNvSpPr>
            <a:spLocks noGrp="1"/>
          </p:cNvSpPr>
          <p:nvPr>
            <p:ph idx="1"/>
          </p:nvPr>
        </p:nvSpPr>
        <p:spPr>
          <a:xfrm>
            <a:off x="381000" y="1246041"/>
            <a:ext cx="11430000" cy="1778513"/>
          </a:xfrm>
        </p:spPr>
        <p:txBody>
          <a:bodyPr/>
          <a:lstStyle/>
          <a:p>
            <a:r>
              <a:rPr lang="en-US" dirty="0"/>
              <a:t>The HTTPS Configuration page configures the certificate used by HTTPS for secure remote management as well as any alternate HTTPS port to use</a:t>
            </a:r>
          </a:p>
          <a:p>
            <a:r>
              <a:rPr lang="en-US" dirty="0"/>
              <a:t>Access to the system from the WAN or public interface requires HTTPS access, which is enabled on the Firewall page</a:t>
            </a:r>
          </a:p>
        </p:txBody>
      </p:sp>
      <p:pic>
        <p:nvPicPr>
          <p:cNvPr id="4" name="Picture 3"/>
          <p:cNvPicPr>
            <a:picLocks noChangeAspect="1"/>
          </p:cNvPicPr>
          <p:nvPr/>
        </p:nvPicPr>
        <p:blipFill>
          <a:blip r:embed="rId2"/>
          <a:stretch>
            <a:fillRect/>
          </a:stretch>
        </p:blipFill>
        <p:spPr>
          <a:xfrm>
            <a:off x="230123" y="3024554"/>
            <a:ext cx="10076807" cy="3833446"/>
          </a:xfrm>
          <a:prstGeom prst="rect">
            <a:avLst/>
          </a:prstGeom>
        </p:spPr>
      </p:pic>
    </p:spTree>
    <p:extLst>
      <p:ext uri="{BB962C8B-B14F-4D97-AF65-F5344CB8AC3E}">
        <p14:creationId xmlns:p14="http://schemas.microsoft.com/office/powerpoint/2010/main" val="3157052388"/>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3.1-3: MOTD Settings</a:t>
            </a:r>
          </a:p>
        </p:txBody>
      </p:sp>
      <p:sp>
        <p:nvSpPr>
          <p:cNvPr id="3" name="Content Placeholder 2"/>
          <p:cNvSpPr>
            <a:spLocks noGrp="1"/>
          </p:cNvSpPr>
          <p:nvPr>
            <p:ph idx="1"/>
          </p:nvPr>
        </p:nvSpPr>
        <p:spPr>
          <a:xfrm>
            <a:off x="381000" y="1246041"/>
            <a:ext cx="5794717" cy="4409691"/>
          </a:xfrm>
        </p:spPr>
        <p:txBody>
          <a:bodyPr/>
          <a:lstStyle/>
          <a:p>
            <a:r>
              <a:rPr lang="en-US" dirty="0"/>
              <a:t>The following message types are supported:</a:t>
            </a:r>
          </a:p>
          <a:p>
            <a:r>
              <a:rPr lang="en-US" dirty="0"/>
              <a:t>System Authorization Message of the Day</a:t>
            </a:r>
          </a:p>
          <a:p>
            <a:r>
              <a:rPr lang="en-US" dirty="0"/>
              <a:t>HTTP/HTTPS Short System Authorization Message of the Day</a:t>
            </a:r>
          </a:p>
          <a:p>
            <a:r>
              <a:rPr lang="en-US" dirty="0"/>
              <a:t>System Greeting Message of the Day</a:t>
            </a:r>
          </a:p>
        </p:txBody>
      </p:sp>
      <p:pic>
        <p:nvPicPr>
          <p:cNvPr id="4" name="Picture 3"/>
          <p:cNvPicPr>
            <a:picLocks noChangeAspect="1"/>
          </p:cNvPicPr>
          <p:nvPr/>
        </p:nvPicPr>
        <p:blipFill>
          <a:blip r:embed="rId2"/>
          <a:stretch>
            <a:fillRect/>
          </a:stretch>
        </p:blipFill>
        <p:spPr>
          <a:xfrm>
            <a:off x="7101078" y="1055077"/>
            <a:ext cx="4709922" cy="5120640"/>
          </a:xfrm>
          <a:prstGeom prst="rect">
            <a:avLst/>
          </a:prstGeom>
        </p:spPr>
      </p:pic>
    </p:spTree>
    <p:extLst>
      <p:ext uri="{BB962C8B-B14F-4D97-AF65-F5344CB8AC3E}">
        <p14:creationId xmlns:p14="http://schemas.microsoft.com/office/powerpoint/2010/main" val="1924534617"/>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 User </a:t>
            </a:r>
            <a:r>
              <a:rPr lang="en-US" dirty="0" err="1"/>
              <a:t>Mgt</a:t>
            </a:r>
            <a:r>
              <a:rPr lang="en-US" dirty="0"/>
              <a:t>, Session </a:t>
            </a:r>
            <a:r>
              <a:rPr lang="en-US" dirty="0" err="1"/>
              <a:t>Mgt</a:t>
            </a:r>
            <a:r>
              <a:rPr lang="en-US" dirty="0"/>
              <a:t> &amp; Firewall Traversal - Review</a:t>
            </a:r>
          </a:p>
        </p:txBody>
      </p:sp>
      <p:sp>
        <p:nvSpPr>
          <p:cNvPr id="3" name="Content Placeholder 2"/>
          <p:cNvSpPr>
            <a:spLocks noGrp="1"/>
          </p:cNvSpPr>
          <p:nvPr>
            <p:ph idx="1"/>
          </p:nvPr>
        </p:nvSpPr>
        <p:spPr/>
        <p:txBody>
          <a:bodyPr/>
          <a:lstStyle/>
          <a:p>
            <a:r>
              <a:rPr lang="en-US" dirty="0"/>
              <a:t>EdgeMarc supports a series of users, beginning with the core system users “root” and admin</a:t>
            </a:r>
          </a:p>
          <a:p>
            <a:r>
              <a:rPr lang="en-US" dirty="0"/>
              <a:t>External Authentication Servers (RADIUS or TACACS+) may be configured</a:t>
            </a:r>
          </a:p>
          <a:p>
            <a:r>
              <a:rPr lang="en-US" dirty="0"/>
              <a:t>FTP users are intended for specific tasks such as IP Phone provisioning</a:t>
            </a:r>
          </a:p>
          <a:p>
            <a:r>
              <a:rPr lang="en-US" dirty="0"/>
              <a:t>EdgeMarc includes a very sophisticated Firewall and intrusion detection functionality</a:t>
            </a:r>
          </a:p>
          <a:p>
            <a:r>
              <a:rPr lang="en-US" dirty="0"/>
              <a:t>Secure access to EdgeMarc such as using HTTPS requires a Certificate</a:t>
            </a:r>
          </a:p>
          <a:p>
            <a:r>
              <a:rPr lang="en-US" dirty="0"/>
              <a:t>MOTD can be configured by admin and displayed to users as they login</a:t>
            </a:r>
          </a:p>
        </p:txBody>
      </p:sp>
    </p:spTree>
    <p:extLst>
      <p:ext uri="{BB962C8B-B14F-4D97-AF65-F5344CB8AC3E}">
        <p14:creationId xmlns:p14="http://schemas.microsoft.com/office/powerpoint/2010/main" val="822048169"/>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 User </a:t>
            </a:r>
            <a:r>
              <a:rPr lang="en-US" dirty="0" err="1"/>
              <a:t>Mgt</a:t>
            </a:r>
            <a:r>
              <a:rPr lang="en-US" dirty="0"/>
              <a:t>, Session </a:t>
            </a:r>
            <a:r>
              <a:rPr lang="en-US" dirty="0" err="1"/>
              <a:t>Mgt</a:t>
            </a:r>
            <a:r>
              <a:rPr lang="en-US" dirty="0"/>
              <a:t> &amp; Firewall Traversal - Questions</a:t>
            </a:r>
          </a:p>
        </p:txBody>
      </p:sp>
      <p:sp>
        <p:nvSpPr>
          <p:cNvPr id="3" name="Content Placeholder 2"/>
          <p:cNvSpPr>
            <a:spLocks noGrp="1"/>
          </p:cNvSpPr>
          <p:nvPr>
            <p:ph idx="1"/>
          </p:nvPr>
        </p:nvSpPr>
        <p:spPr/>
        <p:txBody>
          <a:bodyPr/>
          <a:lstStyle/>
          <a:p>
            <a:pPr marL="514350" indent="-514350">
              <a:buFont typeface="+mj-lt"/>
              <a:buAutoNum type="arabicPeriod"/>
            </a:pPr>
            <a:r>
              <a:rPr lang="en-US" dirty="0"/>
              <a:t>List the types of EdgeMarc users.</a:t>
            </a:r>
          </a:p>
          <a:p>
            <a:pPr marL="514350" indent="-514350">
              <a:buFont typeface="+mj-lt"/>
              <a:buAutoNum type="arabicPeriod"/>
            </a:pPr>
            <a:r>
              <a:rPr lang="en-US" dirty="0"/>
              <a:t>If an external TACACS+ server is configured to work with an EdgeMarc, can the admin user still login to EdgeMarc on the LAN side. Explain your answer.</a:t>
            </a:r>
          </a:p>
          <a:p>
            <a:pPr marL="514350" indent="-514350">
              <a:buFont typeface="+mj-lt"/>
              <a:buAutoNum type="arabicPeriod"/>
            </a:pPr>
            <a:r>
              <a:rPr lang="en-US" dirty="0"/>
              <a:t>Is it necessary to enable SSH and SNMP access through the Firewall to an EdgeMarc? What are the advantages and disadvantages for “Network Edge Orchestration”?</a:t>
            </a:r>
          </a:p>
          <a:p>
            <a:endParaRPr lang="en-US" dirty="0"/>
          </a:p>
        </p:txBody>
      </p:sp>
    </p:spTree>
    <p:extLst>
      <p:ext uri="{BB962C8B-B14F-4D97-AF65-F5344CB8AC3E}">
        <p14:creationId xmlns:p14="http://schemas.microsoft.com/office/powerpoint/2010/main" val="902332697"/>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3.2: EdgeMarc LAN Configuration Details</a:t>
            </a:r>
            <a:br>
              <a:rPr lang="en-US" dirty="0"/>
            </a:br>
            <a:endParaRPr lang="en-US" dirty="0"/>
          </a:p>
        </p:txBody>
      </p:sp>
      <p:sp>
        <p:nvSpPr>
          <p:cNvPr id="3" name="Content Placeholder 2"/>
          <p:cNvSpPr>
            <a:spLocks noGrp="1"/>
          </p:cNvSpPr>
          <p:nvPr>
            <p:ph idx="1"/>
          </p:nvPr>
        </p:nvSpPr>
        <p:spPr/>
        <p:txBody>
          <a:bodyPr/>
          <a:lstStyle/>
          <a:p>
            <a:pPr marL="514350" lvl="0" indent="-514350">
              <a:buFont typeface="+mj-lt"/>
              <a:buAutoNum type="arabicPeriod"/>
            </a:pPr>
            <a:r>
              <a:rPr lang="en-US" dirty="0"/>
              <a:t>Reviewing the Main Network GUI Page</a:t>
            </a:r>
          </a:p>
          <a:p>
            <a:pPr marL="514350" lvl="0" indent="-514350">
              <a:buFont typeface="+mj-lt"/>
              <a:buAutoNum type="arabicPeriod"/>
            </a:pPr>
            <a:r>
              <a:rPr lang="en-US" dirty="0"/>
              <a:t>Defining IPv4 &amp; IPv6 DHCP requirements </a:t>
            </a:r>
          </a:p>
          <a:p>
            <a:pPr marL="514350" lvl="0" indent="-514350">
              <a:buFont typeface="+mj-lt"/>
              <a:buAutoNum type="arabicPeriod"/>
            </a:pPr>
            <a:r>
              <a:rPr lang="en-US" dirty="0"/>
              <a:t>NAT Configuration</a:t>
            </a:r>
          </a:p>
          <a:p>
            <a:pPr marL="514350" lvl="0" indent="-514350">
              <a:buFont typeface="+mj-lt"/>
              <a:buAutoNum type="arabicPeriod"/>
            </a:pPr>
            <a:r>
              <a:rPr lang="en-US" dirty="0"/>
              <a:t>Network Information &amp; Testing Options</a:t>
            </a:r>
          </a:p>
          <a:p>
            <a:pPr marL="514350" lvl="0" indent="-514350">
              <a:buFont typeface="+mj-lt"/>
              <a:buAutoNum type="arabicPeriod"/>
            </a:pPr>
            <a:r>
              <a:rPr lang="en-US" dirty="0"/>
              <a:t>Ethernet / Layer 2 LAN/WAN Configuration</a:t>
            </a:r>
          </a:p>
        </p:txBody>
      </p:sp>
    </p:spTree>
    <p:extLst>
      <p:ext uri="{BB962C8B-B14F-4D97-AF65-F5344CB8AC3E}">
        <p14:creationId xmlns:p14="http://schemas.microsoft.com/office/powerpoint/2010/main" val="302637023"/>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3.2-1: Main Network GUI Page</a:t>
            </a:r>
          </a:p>
        </p:txBody>
      </p:sp>
      <p:sp>
        <p:nvSpPr>
          <p:cNvPr id="3" name="Content Placeholder 2"/>
          <p:cNvSpPr>
            <a:spLocks noGrp="1"/>
          </p:cNvSpPr>
          <p:nvPr>
            <p:ph idx="1"/>
          </p:nvPr>
        </p:nvSpPr>
        <p:spPr>
          <a:xfrm>
            <a:off x="381000" y="1246041"/>
            <a:ext cx="6498333" cy="5168827"/>
          </a:xfrm>
        </p:spPr>
        <p:txBody>
          <a:bodyPr/>
          <a:lstStyle/>
          <a:p>
            <a:pPr marL="228600" lvl="1">
              <a:spcBef>
                <a:spcPts val="1000"/>
              </a:spcBef>
            </a:pPr>
            <a:r>
              <a:rPr lang="en-US" dirty="0"/>
              <a:t>The main network page allows for the configuration of the EdgeMarc LAN &amp; WAN sides </a:t>
            </a:r>
          </a:p>
          <a:p>
            <a:pPr marL="228600" lvl="1">
              <a:spcBef>
                <a:spcPts val="1000"/>
              </a:spcBef>
            </a:pPr>
            <a:r>
              <a:rPr lang="en-US" dirty="0"/>
              <a:t>Note that EdgeMarc offers extensive IPv6 support</a:t>
            </a:r>
          </a:p>
          <a:p>
            <a:pPr marL="228600" lvl="1">
              <a:spcBef>
                <a:spcPts val="1000"/>
              </a:spcBef>
            </a:pPr>
            <a:r>
              <a:rPr lang="en-US" dirty="0"/>
              <a:t>VLAN may be enabled on the LAN and/or WAN side</a:t>
            </a:r>
          </a:p>
        </p:txBody>
      </p:sp>
      <p:pic>
        <p:nvPicPr>
          <p:cNvPr id="4" name="Picture 3"/>
          <p:cNvPicPr>
            <a:picLocks noChangeAspect="1"/>
          </p:cNvPicPr>
          <p:nvPr/>
        </p:nvPicPr>
        <p:blipFill>
          <a:blip r:embed="rId2"/>
          <a:stretch>
            <a:fillRect/>
          </a:stretch>
        </p:blipFill>
        <p:spPr>
          <a:xfrm>
            <a:off x="6879333" y="971644"/>
            <a:ext cx="5128615" cy="5886356"/>
          </a:xfrm>
          <a:prstGeom prst="rect">
            <a:avLst/>
          </a:prstGeom>
        </p:spPr>
      </p:pic>
    </p:spTree>
    <p:extLst>
      <p:ext uri="{BB962C8B-B14F-4D97-AF65-F5344CB8AC3E}">
        <p14:creationId xmlns:p14="http://schemas.microsoft.com/office/powerpoint/2010/main" val="1798329891"/>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Lesson 3.2-2: IPv4 &amp; IPv6 DHCP requirements </a:t>
            </a:r>
            <a:br>
              <a:rPr lang="en-US" dirty="0"/>
            </a:br>
            <a:endParaRPr lang="en-US" dirty="0"/>
          </a:p>
        </p:txBody>
      </p:sp>
      <p:sp>
        <p:nvSpPr>
          <p:cNvPr id="3" name="Content Placeholder 2"/>
          <p:cNvSpPr>
            <a:spLocks noGrp="1"/>
          </p:cNvSpPr>
          <p:nvPr>
            <p:ph idx="1"/>
          </p:nvPr>
        </p:nvSpPr>
        <p:spPr/>
        <p:txBody>
          <a:bodyPr/>
          <a:lstStyle/>
          <a:p>
            <a:r>
              <a:rPr lang="en-US" dirty="0"/>
              <a:t>The EdgeMarc 4700 default configuration includes an enabled DHCP server. </a:t>
            </a:r>
          </a:p>
          <a:p>
            <a:r>
              <a:rPr lang="en-US" dirty="0"/>
              <a:t>The EdgeMarc internal LAN interface is assigned IPv4 address 192.168.1.1/24. </a:t>
            </a:r>
          </a:p>
          <a:p>
            <a:r>
              <a:rPr lang="en-US" dirty="0"/>
              <a:t>Connecting DHCP clients receive addresses starting with 192.168.1.100/24. </a:t>
            </a:r>
          </a:p>
          <a:p>
            <a:r>
              <a:rPr lang="en-US" dirty="0"/>
              <a:t>The EdgeMarc DHCP server can be configured to assign addresses from any range. The built in DHCP server includes the ability to configure all the key DHCP “Options”. </a:t>
            </a:r>
          </a:p>
        </p:txBody>
      </p:sp>
    </p:spTree>
    <p:extLst>
      <p:ext uri="{BB962C8B-B14F-4D97-AF65-F5344CB8AC3E}">
        <p14:creationId xmlns:p14="http://schemas.microsoft.com/office/powerpoint/2010/main" val="445429358"/>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3.2-2: IPv4 &amp; IPv6 DHCP requirements</a:t>
            </a:r>
          </a:p>
        </p:txBody>
      </p:sp>
      <p:sp>
        <p:nvSpPr>
          <p:cNvPr id="3" name="Content Placeholder 2"/>
          <p:cNvSpPr>
            <a:spLocks noGrp="1"/>
          </p:cNvSpPr>
          <p:nvPr>
            <p:ph idx="1"/>
          </p:nvPr>
        </p:nvSpPr>
        <p:spPr/>
        <p:txBody>
          <a:bodyPr/>
          <a:lstStyle/>
          <a:p>
            <a:r>
              <a:rPr lang="en-US" dirty="0"/>
              <a:t>Options are used to inform connecting clients about associated network services such as the IP address or FQDN (Fully Qualified Domain Name) of important support servers. </a:t>
            </a:r>
          </a:p>
          <a:p>
            <a:r>
              <a:rPr lang="en-US" dirty="0"/>
              <a:t>For example, when setting up the EdgeMarc DHCP server, the address of an FTP (File Transfer Protocol) or TFTP (Trivial FTP) Server can be included. </a:t>
            </a:r>
          </a:p>
          <a:p>
            <a:r>
              <a:rPr lang="en-US" dirty="0"/>
              <a:t>EdgeMarc also supports the very useful “Option 129” VLAN Discovery. </a:t>
            </a:r>
          </a:p>
        </p:txBody>
      </p:sp>
    </p:spTree>
    <p:extLst>
      <p:ext uri="{BB962C8B-B14F-4D97-AF65-F5344CB8AC3E}">
        <p14:creationId xmlns:p14="http://schemas.microsoft.com/office/powerpoint/2010/main" val="2956537467"/>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Lesson 3.2-3: NAT Configuration</a:t>
            </a:r>
            <a:br>
              <a:rPr lang="en-US" dirty="0"/>
            </a:br>
            <a:endParaRPr lang="en-US" dirty="0"/>
          </a:p>
        </p:txBody>
      </p:sp>
      <p:sp>
        <p:nvSpPr>
          <p:cNvPr id="3" name="Content Placeholder 2"/>
          <p:cNvSpPr>
            <a:spLocks noGrp="1"/>
          </p:cNvSpPr>
          <p:nvPr>
            <p:ph idx="1"/>
          </p:nvPr>
        </p:nvSpPr>
        <p:spPr/>
        <p:txBody>
          <a:bodyPr/>
          <a:lstStyle/>
          <a:p>
            <a:pPr lvl="1"/>
            <a:r>
              <a:rPr lang="en-US" dirty="0"/>
              <a:t>How NAT functions</a:t>
            </a:r>
          </a:p>
          <a:p>
            <a:pPr lvl="1"/>
            <a:r>
              <a:rPr lang="en-US" dirty="0"/>
              <a:t>When to apply Port Forwarding Rules</a:t>
            </a:r>
          </a:p>
          <a:p>
            <a:pPr lvl="1"/>
            <a:r>
              <a:rPr lang="en-US" dirty="0"/>
              <a:t>Configuring a Private Network</a:t>
            </a:r>
          </a:p>
          <a:p>
            <a:pPr lvl="1"/>
            <a:endParaRPr lang="en-US" dirty="0"/>
          </a:p>
        </p:txBody>
      </p:sp>
    </p:spTree>
    <p:extLst>
      <p:ext uri="{BB962C8B-B14F-4D97-AF65-F5344CB8AC3E}">
        <p14:creationId xmlns:p14="http://schemas.microsoft.com/office/powerpoint/2010/main" val="3666208689"/>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3.2-3: NAT Configuration</a:t>
            </a:r>
            <a:br>
              <a:rPr lang="en-US" dirty="0"/>
            </a:br>
            <a:endParaRPr lang="en-US" dirty="0"/>
          </a:p>
        </p:txBody>
      </p:sp>
      <p:sp>
        <p:nvSpPr>
          <p:cNvPr id="3" name="Content Placeholder 2"/>
          <p:cNvSpPr>
            <a:spLocks noGrp="1"/>
          </p:cNvSpPr>
          <p:nvPr>
            <p:ph idx="1"/>
          </p:nvPr>
        </p:nvSpPr>
        <p:spPr>
          <a:xfrm>
            <a:off x="381000" y="1246041"/>
            <a:ext cx="5471160" cy="4817134"/>
          </a:xfrm>
        </p:spPr>
        <p:txBody>
          <a:bodyPr/>
          <a:lstStyle/>
          <a:p>
            <a:r>
              <a:rPr lang="en-US" dirty="0"/>
              <a:t>NAT is only supported in IPv4</a:t>
            </a:r>
          </a:p>
          <a:p>
            <a:r>
              <a:rPr lang="en-US" dirty="0"/>
              <a:t>NAT Traversal is a constant problem for VoIP</a:t>
            </a:r>
          </a:p>
          <a:p>
            <a:r>
              <a:rPr lang="en-US" dirty="0"/>
              <a:t>EdgeMarc implements ALG/B2BUA to map the common public address to unique private addresses so internal IP Phones can accept incoming VoIP calls (a very nice feature!)</a:t>
            </a:r>
          </a:p>
        </p:txBody>
      </p:sp>
      <p:pic>
        <p:nvPicPr>
          <p:cNvPr id="5" name="Picture 4"/>
          <p:cNvPicPr>
            <a:picLocks noChangeAspect="1"/>
          </p:cNvPicPr>
          <p:nvPr/>
        </p:nvPicPr>
        <p:blipFill>
          <a:blip r:embed="rId2"/>
          <a:stretch>
            <a:fillRect/>
          </a:stretch>
        </p:blipFill>
        <p:spPr>
          <a:xfrm>
            <a:off x="6231988" y="956603"/>
            <a:ext cx="5960012" cy="5899334"/>
          </a:xfrm>
          <a:prstGeom prst="rect">
            <a:avLst/>
          </a:prstGeom>
        </p:spPr>
      </p:pic>
    </p:spTree>
    <p:extLst>
      <p:ext uri="{BB962C8B-B14F-4D97-AF65-F5344CB8AC3E}">
        <p14:creationId xmlns:p14="http://schemas.microsoft.com/office/powerpoint/2010/main" val="215317201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Demos – VoIP Basics</a:t>
            </a:r>
          </a:p>
        </p:txBody>
      </p:sp>
      <p:sp>
        <p:nvSpPr>
          <p:cNvPr id="3" name="Content Placeholder 2"/>
          <p:cNvSpPr>
            <a:spLocks noGrp="1"/>
          </p:cNvSpPr>
          <p:nvPr>
            <p:ph idx="1"/>
          </p:nvPr>
        </p:nvSpPr>
        <p:spPr/>
        <p:txBody>
          <a:bodyPr/>
          <a:lstStyle/>
          <a:p>
            <a:pPr marL="0" indent="0">
              <a:buNone/>
            </a:pPr>
            <a:r>
              <a:rPr lang="en-US" dirty="0"/>
              <a:t>Demo 1: 	Configure Asterisk/</a:t>
            </a:r>
            <a:r>
              <a:rPr lang="en-US" dirty="0" err="1"/>
              <a:t>Elastix</a:t>
            </a:r>
            <a:r>
              <a:rPr lang="en-US" dirty="0"/>
              <a:t> IP PBX – LAN</a:t>
            </a:r>
          </a:p>
          <a:p>
            <a:pPr marL="0" indent="0">
              <a:buNone/>
            </a:pPr>
            <a:r>
              <a:rPr lang="en-US" dirty="0"/>
              <a:t>Demo 2: 	Troubleshooting SIP with Wireshark</a:t>
            </a:r>
          </a:p>
          <a:p>
            <a:pPr marL="0" indent="0">
              <a:buNone/>
            </a:pPr>
            <a:r>
              <a:rPr lang="en-US" dirty="0"/>
              <a:t>Demo 3: 	Configuring Linux based FTP Provisioning Server to work with 			EdgeMarc DHCP Server</a:t>
            </a:r>
          </a:p>
          <a:p>
            <a:pPr marL="0" indent="0">
              <a:buNone/>
            </a:pPr>
            <a:r>
              <a:rPr lang="en-US" dirty="0"/>
              <a:t>Demo 5: 	External Firewall deployment with EdgeMarc using Proxy ARP</a:t>
            </a:r>
          </a:p>
          <a:p>
            <a:pPr marL="0" indent="0">
              <a:buNone/>
            </a:pPr>
            <a:r>
              <a:rPr lang="en-US" dirty="0"/>
              <a:t>Demo 6: 	Securing VoIP – Implementing SRTP &amp; SIP/TLS</a:t>
            </a:r>
          </a:p>
        </p:txBody>
      </p:sp>
    </p:spTree>
    <p:extLst>
      <p:ext uri="{BB962C8B-B14F-4D97-AF65-F5344CB8AC3E}">
        <p14:creationId xmlns:p14="http://schemas.microsoft.com/office/powerpoint/2010/main" val="499537186"/>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Lesson 3.2-4: Network Information &amp; Testing Options</a:t>
            </a:r>
            <a:br>
              <a:rPr lang="en-US" dirty="0"/>
            </a:br>
            <a:r>
              <a:rPr lang="en-US" dirty="0"/>
              <a:t> </a:t>
            </a:r>
          </a:p>
        </p:txBody>
      </p:sp>
      <p:sp>
        <p:nvSpPr>
          <p:cNvPr id="3" name="Content Placeholder 2"/>
          <p:cNvSpPr>
            <a:spLocks noGrp="1"/>
          </p:cNvSpPr>
          <p:nvPr>
            <p:ph idx="1"/>
          </p:nvPr>
        </p:nvSpPr>
        <p:spPr>
          <a:xfrm>
            <a:off x="239151" y="1246041"/>
            <a:ext cx="3784209" cy="4929676"/>
          </a:xfrm>
        </p:spPr>
        <p:txBody>
          <a:bodyPr/>
          <a:lstStyle/>
          <a:p>
            <a:pPr lvl="1"/>
            <a:r>
              <a:rPr lang="en-US" sz="2800" dirty="0"/>
              <a:t>Display &amp; review Network Information</a:t>
            </a:r>
          </a:p>
          <a:p>
            <a:pPr lvl="1"/>
            <a:r>
              <a:rPr lang="en-US" sz="2800" dirty="0"/>
              <a:t>Run Network Tests; Ping &amp; Traceroute</a:t>
            </a:r>
          </a:p>
          <a:p>
            <a:pPr lvl="1"/>
            <a:r>
              <a:rPr lang="en-US" sz="2800" dirty="0"/>
              <a:t>Performing a network restart using the GUI option</a:t>
            </a:r>
          </a:p>
        </p:txBody>
      </p:sp>
      <p:pic>
        <p:nvPicPr>
          <p:cNvPr id="4" name="Content Placeholder 3"/>
          <p:cNvPicPr>
            <a:picLocks noChangeAspect="1"/>
          </p:cNvPicPr>
          <p:nvPr/>
        </p:nvPicPr>
        <p:blipFill>
          <a:blip r:embed="rId2"/>
          <a:stretch>
            <a:fillRect/>
          </a:stretch>
        </p:blipFill>
        <p:spPr>
          <a:xfrm>
            <a:off x="4124130" y="1119579"/>
            <a:ext cx="8067870" cy="5267154"/>
          </a:xfrm>
          <a:prstGeom prst="rect">
            <a:avLst/>
          </a:prstGeom>
        </p:spPr>
      </p:pic>
    </p:spTree>
    <p:extLst>
      <p:ext uri="{BB962C8B-B14F-4D97-AF65-F5344CB8AC3E}">
        <p14:creationId xmlns:p14="http://schemas.microsoft.com/office/powerpoint/2010/main" val="125376503"/>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Lesson 3.2-5: Ethernet / Layer 2 LAN/WAN Configuration</a:t>
            </a:r>
            <a:br>
              <a:rPr lang="en-US" dirty="0"/>
            </a:br>
            <a:endParaRPr lang="en-US" dirty="0"/>
          </a:p>
        </p:txBody>
      </p:sp>
      <p:sp>
        <p:nvSpPr>
          <p:cNvPr id="3" name="Content Placeholder 2"/>
          <p:cNvSpPr>
            <a:spLocks noGrp="1"/>
          </p:cNvSpPr>
          <p:nvPr>
            <p:ph idx="1"/>
          </p:nvPr>
        </p:nvSpPr>
        <p:spPr/>
        <p:txBody>
          <a:bodyPr/>
          <a:lstStyle/>
          <a:p>
            <a:pPr marL="914400" lvl="1" indent="-457200">
              <a:buFont typeface="+mj-lt"/>
              <a:buAutoNum type="arabicPeriod"/>
            </a:pPr>
            <a:r>
              <a:rPr lang="en-US" dirty="0"/>
              <a:t>Using the Switch Ports</a:t>
            </a:r>
          </a:p>
          <a:p>
            <a:pPr lvl="2"/>
            <a:r>
              <a:rPr lang="en-US" dirty="0"/>
              <a:t>View Link rate details</a:t>
            </a:r>
          </a:p>
          <a:p>
            <a:pPr lvl="2"/>
            <a:r>
              <a:rPr lang="en-US" dirty="0"/>
              <a:t>Understand the advantages &amp; disadvantages of adjusting link rate settings</a:t>
            </a:r>
          </a:p>
          <a:p>
            <a:pPr marL="914400" lvl="1" indent="-457200">
              <a:buFont typeface="+mj-lt"/>
              <a:buAutoNum type="arabicPeriod"/>
            </a:pPr>
            <a:r>
              <a:rPr lang="en-US" dirty="0"/>
              <a:t>VLAN configuration support in the EdgeMarc</a:t>
            </a:r>
          </a:p>
          <a:p>
            <a:pPr marL="914400" lvl="1" indent="-457200">
              <a:buFont typeface="+mj-lt"/>
              <a:buAutoNum type="arabicPeriod"/>
            </a:pPr>
            <a:r>
              <a:rPr lang="en-US" dirty="0"/>
              <a:t>Why is VLAN important in VoIP deployments?</a:t>
            </a:r>
          </a:p>
          <a:p>
            <a:pPr marL="914400" lvl="1" indent="-457200">
              <a:buFont typeface="+mj-lt"/>
              <a:buAutoNum type="arabicPeriod"/>
            </a:pPr>
            <a:r>
              <a:rPr lang="en-US" dirty="0"/>
              <a:t>Enabling VLAN in LAN settings on the main Network GUI page</a:t>
            </a:r>
          </a:p>
          <a:p>
            <a:pPr marL="914400" lvl="1" indent="-457200">
              <a:buFont typeface="+mj-lt"/>
              <a:buAutoNum type="arabicPeriod"/>
            </a:pPr>
            <a:r>
              <a:rPr lang="en-US" dirty="0"/>
              <a:t>VLAN membership &amp; physical LAN ports</a:t>
            </a:r>
          </a:p>
          <a:p>
            <a:pPr marL="914400" lvl="1" indent="-457200">
              <a:buFont typeface="+mj-lt"/>
              <a:buAutoNum type="arabicPeriod"/>
            </a:pPr>
            <a:r>
              <a:rPr lang="en-US" dirty="0"/>
              <a:t>Configuring IP Phones &amp; other LAN devices to utilize VLAN settings</a:t>
            </a:r>
          </a:p>
          <a:p>
            <a:pPr marL="914400" lvl="1" indent="-457200">
              <a:buFont typeface="+mj-lt"/>
              <a:buAutoNum type="arabicPeriod"/>
            </a:pPr>
            <a:r>
              <a:rPr lang="en-US" dirty="0"/>
              <a:t>802.1X Supplicant</a:t>
            </a:r>
          </a:p>
          <a:p>
            <a:pPr lvl="2"/>
            <a:r>
              <a:rPr lang="en-US" dirty="0"/>
              <a:t>Understanding how 802.1X Authentication works</a:t>
            </a:r>
          </a:p>
          <a:p>
            <a:pPr lvl="2"/>
            <a:r>
              <a:rPr lang="en-US" dirty="0"/>
              <a:t>Deployment examples</a:t>
            </a:r>
          </a:p>
          <a:p>
            <a:pPr lvl="2"/>
            <a:r>
              <a:rPr lang="en-US" dirty="0"/>
              <a:t>Using EAP with RADIUS Server</a:t>
            </a:r>
          </a:p>
          <a:p>
            <a:endParaRPr lang="en-US" dirty="0"/>
          </a:p>
        </p:txBody>
      </p:sp>
    </p:spTree>
    <p:extLst>
      <p:ext uri="{BB962C8B-B14F-4D97-AF65-F5344CB8AC3E}">
        <p14:creationId xmlns:p14="http://schemas.microsoft.com/office/powerpoint/2010/main" val="3148408842"/>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nu-02Network.PNG"/>
          <p:cNvPicPr>
            <a:picLocks noChangeAspect="1"/>
          </p:cNvPicPr>
          <p:nvPr/>
        </p:nvPicPr>
        <p:blipFill>
          <a:blip r:embed="rId3"/>
          <a:stretch>
            <a:fillRect/>
          </a:stretch>
        </p:blipFill>
        <p:spPr>
          <a:xfrm>
            <a:off x="2082801" y="1220788"/>
            <a:ext cx="1511559" cy="4114800"/>
          </a:xfrm>
          <a:prstGeom prst="rect">
            <a:avLst/>
          </a:prstGeom>
          <a:ln>
            <a:solidFill>
              <a:srgbClr val="0066CC"/>
            </a:solidFill>
          </a:ln>
          <a:effectLst>
            <a:outerShdw blurRad="50800" dist="38100" dir="2700000" algn="tl" rotWithShape="0">
              <a:prstClr val="black">
                <a:alpha val="40000"/>
              </a:prstClr>
            </a:outerShdw>
          </a:effectLst>
        </p:spPr>
      </p:pic>
      <p:sp>
        <p:nvSpPr>
          <p:cNvPr id="7" name="Right Arrow 6"/>
          <p:cNvSpPr/>
          <p:nvPr/>
        </p:nvSpPr>
        <p:spPr bwMode="auto">
          <a:xfrm>
            <a:off x="1772984" y="1739645"/>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grpSp>
        <p:nvGrpSpPr>
          <p:cNvPr id="3" name="Group 2"/>
          <p:cNvGrpSpPr/>
          <p:nvPr/>
        </p:nvGrpSpPr>
        <p:grpSpPr>
          <a:xfrm>
            <a:off x="3998745" y="1094708"/>
            <a:ext cx="3351067" cy="4915752"/>
            <a:chOff x="2580272" y="1220788"/>
            <a:chExt cx="2765988" cy="4057488"/>
          </a:xfrm>
        </p:grpSpPr>
        <p:pic>
          <p:nvPicPr>
            <p:cNvPr id="5" name="Picture 4" descr="Menu-02Network00Screen1LAN.PNG"/>
            <p:cNvPicPr>
              <a:picLocks noChangeAspect="1"/>
            </p:cNvPicPr>
            <p:nvPr/>
          </p:nvPicPr>
          <p:blipFill>
            <a:blip r:embed="rId4"/>
            <a:stretch>
              <a:fillRect/>
            </a:stretch>
          </p:blipFill>
          <p:spPr>
            <a:xfrm>
              <a:off x="2603060" y="1220788"/>
              <a:ext cx="2743200" cy="750498"/>
            </a:xfrm>
            <a:prstGeom prst="rect">
              <a:avLst/>
            </a:prstGeom>
          </p:spPr>
        </p:pic>
        <p:pic>
          <p:nvPicPr>
            <p:cNvPr id="8" name="Picture 7" descr="Menu-02Network00Screen2WANIPv6.PNG"/>
            <p:cNvPicPr>
              <a:picLocks noChangeAspect="1"/>
            </p:cNvPicPr>
            <p:nvPr/>
          </p:nvPicPr>
          <p:blipFill>
            <a:blip r:embed="rId5"/>
            <a:stretch>
              <a:fillRect/>
            </a:stretch>
          </p:blipFill>
          <p:spPr>
            <a:xfrm>
              <a:off x="2580272" y="2009573"/>
              <a:ext cx="2743200" cy="1210733"/>
            </a:xfrm>
            <a:prstGeom prst="rect">
              <a:avLst/>
            </a:prstGeom>
          </p:spPr>
        </p:pic>
        <p:pic>
          <p:nvPicPr>
            <p:cNvPr id="10" name="Picture 9" descr="Menu-02Network00Screen3WANIPv4.PNG"/>
            <p:cNvPicPr>
              <a:picLocks noChangeAspect="1"/>
            </p:cNvPicPr>
            <p:nvPr/>
          </p:nvPicPr>
          <p:blipFill>
            <a:blip r:embed="rId6"/>
            <a:stretch>
              <a:fillRect/>
            </a:stretch>
          </p:blipFill>
          <p:spPr>
            <a:xfrm>
              <a:off x="2603060" y="3164183"/>
              <a:ext cx="2743200" cy="1409582"/>
            </a:xfrm>
            <a:prstGeom prst="rect">
              <a:avLst/>
            </a:prstGeom>
          </p:spPr>
        </p:pic>
        <p:pic>
          <p:nvPicPr>
            <p:cNvPr id="11" name="Picture 10" descr="Menu-02Network00Screen4DNS.PNG"/>
            <p:cNvPicPr>
              <a:picLocks noChangeAspect="1"/>
            </p:cNvPicPr>
            <p:nvPr/>
          </p:nvPicPr>
          <p:blipFill>
            <a:blip r:embed="rId7"/>
            <a:stretch>
              <a:fillRect/>
            </a:stretch>
          </p:blipFill>
          <p:spPr>
            <a:xfrm>
              <a:off x="2603060" y="4654231"/>
              <a:ext cx="2743200" cy="624045"/>
            </a:xfrm>
            <a:prstGeom prst="rect">
              <a:avLst/>
            </a:prstGeom>
          </p:spPr>
        </p:pic>
      </p:grpSp>
      <p:sp>
        <p:nvSpPr>
          <p:cNvPr id="12" name="Shape 109"/>
          <p:cNvSpPr/>
          <p:nvPr/>
        </p:nvSpPr>
        <p:spPr>
          <a:xfrm>
            <a:off x="8137573" y="1604736"/>
            <a:ext cx="2382738" cy="1105936"/>
          </a:xfrm>
          <a:prstGeom prst="wedgeRoundRectCallout">
            <a:avLst>
              <a:gd name="adj1" fmla="val -84066"/>
              <a:gd name="adj2" fmla="val -48573"/>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cs typeface="Arial"/>
              </a:rPr>
              <a:t>Enable VLANS by checking this check box!</a:t>
            </a:r>
            <a:endParaRPr kumimoji="0" lang="en-US" sz="1800" b="0" i="0" u="none" strike="noStrike" kern="0" cap="none" spc="0" normalizeH="0" baseline="0" noProof="0" dirty="0">
              <a:ln>
                <a:noFill/>
              </a:ln>
              <a:solidFill>
                <a:srgbClr val="000000"/>
              </a:solidFill>
              <a:effectLst/>
              <a:uLnTx/>
              <a:uFillTx/>
              <a:ea typeface="ヒラギノ明朝 ProN W3" charset="0"/>
              <a:cs typeface="Arial"/>
            </a:endParaRPr>
          </a:p>
        </p:txBody>
      </p:sp>
      <p:sp>
        <p:nvSpPr>
          <p:cNvPr id="6" name="Title 5"/>
          <p:cNvSpPr>
            <a:spLocks noGrp="1"/>
          </p:cNvSpPr>
          <p:nvPr>
            <p:ph type="title"/>
          </p:nvPr>
        </p:nvSpPr>
        <p:spPr/>
        <p:txBody>
          <a:bodyPr/>
          <a:lstStyle/>
          <a:p>
            <a:r>
              <a:rPr lang="en-US" dirty="0"/>
              <a:t>Lesson 3.2-5: Ethernet / Layer 2 LAN/WAN Configuration</a:t>
            </a:r>
          </a:p>
        </p:txBody>
      </p:sp>
    </p:spTree>
    <p:extLst>
      <p:ext uri="{BB962C8B-B14F-4D97-AF65-F5344CB8AC3E}">
        <p14:creationId xmlns:p14="http://schemas.microsoft.com/office/powerpoint/2010/main" val="297668666"/>
      </p:ext>
    </p:extLst>
  </p:cSld>
  <p:clrMapOvr>
    <a:masterClrMapping/>
  </p:clrMapOvr>
  <p:transition>
    <p:dissolv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enu-02Network01VLANCreate.PNG"/>
          <p:cNvPicPr>
            <a:picLocks noChangeAspect="1"/>
          </p:cNvPicPr>
          <p:nvPr/>
        </p:nvPicPr>
        <p:blipFill>
          <a:blip r:embed="rId3"/>
          <a:stretch>
            <a:fillRect/>
          </a:stretch>
        </p:blipFill>
        <p:spPr>
          <a:xfrm>
            <a:off x="6411604" y="1013106"/>
            <a:ext cx="5504078" cy="5261262"/>
          </a:xfrm>
          <a:prstGeom prst="rect">
            <a:avLst/>
          </a:prstGeom>
        </p:spPr>
      </p:pic>
      <p:pic>
        <p:nvPicPr>
          <p:cNvPr id="4" name="Picture 3" descr="Menu-02Network.PNG"/>
          <p:cNvPicPr>
            <a:picLocks noChangeAspect="1"/>
          </p:cNvPicPr>
          <p:nvPr/>
        </p:nvPicPr>
        <p:blipFill>
          <a:blip r:embed="rId4"/>
          <a:stretch>
            <a:fillRect/>
          </a:stretch>
        </p:blipFill>
        <p:spPr>
          <a:xfrm>
            <a:off x="4398109" y="1291126"/>
            <a:ext cx="1703678" cy="4637791"/>
          </a:xfrm>
          <a:prstGeom prst="rect">
            <a:avLst/>
          </a:prstGeom>
          <a:ln>
            <a:solidFill>
              <a:srgbClr val="0066CC"/>
            </a:solidFill>
          </a:ln>
          <a:effectLst>
            <a:outerShdw blurRad="50800" dist="38100" dir="2700000" algn="tl" rotWithShape="0">
              <a:prstClr val="black">
                <a:alpha val="40000"/>
              </a:prstClr>
            </a:outerShdw>
          </a:effectLst>
        </p:spPr>
      </p:pic>
      <p:sp>
        <p:nvSpPr>
          <p:cNvPr id="7" name="Right Arrow 6"/>
          <p:cNvSpPr/>
          <p:nvPr/>
        </p:nvSpPr>
        <p:spPr bwMode="auto">
          <a:xfrm>
            <a:off x="4088292" y="2120528"/>
            <a:ext cx="515310" cy="326076"/>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25" name="Right Arrow 24"/>
          <p:cNvSpPr/>
          <p:nvPr/>
        </p:nvSpPr>
        <p:spPr bwMode="auto">
          <a:xfrm>
            <a:off x="5877827" y="1769991"/>
            <a:ext cx="515310" cy="326076"/>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5" name="Title 4"/>
          <p:cNvSpPr>
            <a:spLocks noGrp="1"/>
          </p:cNvSpPr>
          <p:nvPr>
            <p:ph type="title"/>
          </p:nvPr>
        </p:nvSpPr>
        <p:spPr/>
        <p:txBody>
          <a:bodyPr/>
          <a:lstStyle/>
          <a:p>
            <a:r>
              <a:rPr lang="en-US" dirty="0"/>
              <a:t>Lesson 3.2-5: Ethernet / Layer 2 LAN/WAN Configuration</a:t>
            </a:r>
          </a:p>
        </p:txBody>
      </p:sp>
    </p:spTree>
    <p:extLst>
      <p:ext uri="{BB962C8B-B14F-4D97-AF65-F5344CB8AC3E}">
        <p14:creationId xmlns:p14="http://schemas.microsoft.com/office/powerpoint/2010/main" val="930659012"/>
      </p:ext>
    </p:extLst>
  </p:cSld>
  <p:clrMapOvr>
    <a:masterClrMapping/>
  </p:clrMapOvr>
  <p:transition>
    <p:dissolv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nu-02Network.PNG"/>
          <p:cNvPicPr>
            <a:picLocks noChangeAspect="1"/>
          </p:cNvPicPr>
          <p:nvPr/>
        </p:nvPicPr>
        <p:blipFill>
          <a:blip r:embed="rId3"/>
          <a:stretch>
            <a:fillRect/>
          </a:stretch>
        </p:blipFill>
        <p:spPr>
          <a:xfrm>
            <a:off x="2082801" y="1230143"/>
            <a:ext cx="1511559" cy="4114800"/>
          </a:xfrm>
          <a:prstGeom prst="rect">
            <a:avLst/>
          </a:prstGeom>
          <a:ln>
            <a:solidFill>
              <a:srgbClr val="0066CC"/>
            </a:solidFill>
          </a:ln>
          <a:effectLst>
            <a:outerShdw blurRad="50800" dist="38100" dir="2700000" algn="tl" rotWithShape="0">
              <a:prstClr val="black">
                <a:alpha val="40000"/>
              </a:prstClr>
            </a:outerShdw>
          </a:effectLst>
        </p:spPr>
      </p:pic>
      <p:sp>
        <p:nvSpPr>
          <p:cNvPr id="9" name="Right Arrow 8"/>
          <p:cNvSpPr/>
          <p:nvPr/>
        </p:nvSpPr>
        <p:spPr bwMode="auto">
          <a:xfrm>
            <a:off x="1772984" y="2050189"/>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pic>
        <p:nvPicPr>
          <p:cNvPr id="5" name="Picture 4" descr="Menu-02Network01VLANMembership.PNG"/>
          <p:cNvPicPr>
            <a:picLocks noChangeAspect="1"/>
          </p:cNvPicPr>
          <p:nvPr/>
        </p:nvPicPr>
        <p:blipFill>
          <a:blip r:embed="rId4"/>
          <a:stretch>
            <a:fillRect/>
          </a:stretch>
        </p:blipFill>
        <p:spPr>
          <a:xfrm>
            <a:off x="3982875" y="1174779"/>
            <a:ext cx="6285335" cy="4759413"/>
          </a:xfrm>
          <a:prstGeom prst="rect">
            <a:avLst/>
          </a:prstGeom>
        </p:spPr>
      </p:pic>
      <p:sp>
        <p:nvSpPr>
          <p:cNvPr id="25" name="Right Arrow 24"/>
          <p:cNvSpPr/>
          <p:nvPr/>
        </p:nvSpPr>
        <p:spPr bwMode="auto">
          <a:xfrm>
            <a:off x="4564461" y="1880074"/>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3" name="Title 2"/>
          <p:cNvSpPr>
            <a:spLocks noGrp="1"/>
          </p:cNvSpPr>
          <p:nvPr>
            <p:ph type="title"/>
          </p:nvPr>
        </p:nvSpPr>
        <p:spPr/>
        <p:txBody>
          <a:bodyPr/>
          <a:lstStyle/>
          <a:p>
            <a:r>
              <a:rPr lang="en-US" dirty="0"/>
              <a:t>Lesson 3.2-5: Ethernet / Layer 2 LAN/WAN Configuration</a:t>
            </a:r>
          </a:p>
        </p:txBody>
      </p:sp>
    </p:spTree>
    <p:extLst>
      <p:ext uri="{BB962C8B-B14F-4D97-AF65-F5344CB8AC3E}">
        <p14:creationId xmlns:p14="http://schemas.microsoft.com/office/powerpoint/2010/main" val="1558095570"/>
      </p:ext>
    </p:extLst>
  </p:cSld>
  <p:clrMapOvr>
    <a:masterClrMapping/>
  </p:clrMapOvr>
  <p:transition>
    <p:dissolv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nu-02Network.PNG"/>
          <p:cNvPicPr>
            <a:picLocks noChangeAspect="1"/>
          </p:cNvPicPr>
          <p:nvPr/>
        </p:nvPicPr>
        <p:blipFill>
          <a:blip r:embed="rId3"/>
          <a:stretch>
            <a:fillRect/>
          </a:stretch>
        </p:blipFill>
        <p:spPr>
          <a:xfrm>
            <a:off x="2082801" y="1220788"/>
            <a:ext cx="1511559" cy="4114800"/>
          </a:xfrm>
          <a:prstGeom prst="rect">
            <a:avLst/>
          </a:prstGeom>
          <a:ln>
            <a:solidFill>
              <a:srgbClr val="0066CC"/>
            </a:solidFill>
          </a:ln>
          <a:effectLst>
            <a:outerShdw blurRad="50800" dist="38100" dir="2700000" algn="tl" rotWithShape="0">
              <a:prstClr val="black">
                <a:alpha val="40000"/>
              </a:prstClr>
            </a:outerShdw>
          </a:effectLst>
        </p:spPr>
      </p:pic>
      <p:sp>
        <p:nvSpPr>
          <p:cNvPr id="9" name="Right Arrow 8"/>
          <p:cNvSpPr/>
          <p:nvPr/>
        </p:nvSpPr>
        <p:spPr bwMode="auto">
          <a:xfrm>
            <a:off x="1772984" y="2050189"/>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pic>
        <p:nvPicPr>
          <p:cNvPr id="3" name="Picture 2" descr="Menu-02Network01VLANPort.PNG"/>
          <p:cNvPicPr>
            <a:picLocks noChangeAspect="1"/>
          </p:cNvPicPr>
          <p:nvPr/>
        </p:nvPicPr>
        <p:blipFill>
          <a:blip r:embed="rId4"/>
          <a:stretch>
            <a:fillRect/>
          </a:stretch>
        </p:blipFill>
        <p:spPr>
          <a:xfrm>
            <a:off x="4006230" y="1165576"/>
            <a:ext cx="6299037" cy="3784012"/>
          </a:xfrm>
          <a:prstGeom prst="rect">
            <a:avLst/>
          </a:prstGeom>
        </p:spPr>
      </p:pic>
      <p:sp>
        <p:nvSpPr>
          <p:cNvPr id="25" name="Right Arrow 24"/>
          <p:cNvSpPr/>
          <p:nvPr/>
        </p:nvSpPr>
        <p:spPr bwMode="auto">
          <a:xfrm>
            <a:off x="5997654" y="1880806"/>
            <a:ext cx="457200" cy="304800"/>
          </a:xfrm>
          <a:prstGeom prst="rightArrow">
            <a:avLst/>
          </a:prstGeom>
          <a:solidFill>
            <a:srgbClr val="0066CC"/>
          </a:solidFill>
          <a:ln>
            <a:noFill/>
            <a:headEnd type="none" w="med" len="med"/>
            <a:tailEnd type="none" w="med" len="me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Times" charset="0"/>
              <a:ea typeface="ヒラギノ明朝 ProN W3" charset="0"/>
              <a:cs typeface="ヒラギノ明朝 ProN W3" charset="0"/>
              <a:sym typeface="Times" charset="0"/>
            </a:endParaRPr>
          </a:p>
        </p:txBody>
      </p:sp>
      <p:sp>
        <p:nvSpPr>
          <p:cNvPr id="5" name="Title 4"/>
          <p:cNvSpPr>
            <a:spLocks noGrp="1"/>
          </p:cNvSpPr>
          <p:nvPr>
            <p:ph type="title"/>
          </p:nvPr>
        </p:nvSpPr>
        <p:spPr/>
        <p:txBody>
          <a:bodyPr/>
          <a:lstStyle/>
          <a:p>
            <a:r>
              <a:rPr lang="en-US" dirty="0"/>
              <a:t>Lesson 3.2-5: Ethernet / Layer 2 LAN/WAN Configuration</a:t>
            </a:r>
          </a:p>
        </p:txBody>
      </p:sp>
    </p:spTree>
    <p:extLst>
      <p:ext uri="{BB962C8B-B14F-4D97-AF65-F5344CB8AC3E}">
        <p14:creationId xmlns:p14="http://schemas.microsoft.com/office/powerpoint/2010/main" val="809269192"/>
      </p:ext>
    </p:extLst>
  </p:cSld>
  <p:clrMapOvr>
    <a:masterClrMapping/>
  </p:clrMapOvr>
  <p:transition>
    <p:dissolv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3.2: EdgeMarc LAN Configuration Details - Review</a:t>
            </a:r>
          </a:p>
        </p:txBody>
      </p:sp>
      <p:sp>
        <p:nvSpPr>
          <p:cNvPr id="3" name="Content Placeholder 2"/>
          <p:cNvSpPr>
            <a:spLocks noGrp="1"/>
          </p:cNvSpPr>
          <p:nvPr>
            <p:ph idx="1"/>
          </p:nvPr>
        </p:nvSpPr>
        <p:spPr/>
        <p:txBody>
          <a:bodyPr/>
          <a:lstStyle/>
          <a:p>
            <a:r>
              <a:rPr lang="en-US" dirty="0"/>
              <a:t>EdgeMarc supports core LAN configuration options, including:</a:t>
            </a:r>
          </a:p>
          <a:p>
            <a:pPr lvl="1"/>
            <a:r>
              <a:rPr lang="en-US" dirty="0"/>
              <a:t>A robust DHCP Server</a:t>
            </a:r>
          </a:p>
          <a:p>
            <a:pPr lvl="1"/>
            <a:r>
              <a:rPr lang="en-US" dirty="0"/>
              <a:t>Full featured IPv4 NAT capabilities</a:t>
            </a:r>
          </a:p>
          <a:p>
            <a:pPr lvl="1"/>
            <a:r>
              <a:rPr lang="en-US" dirty="0"/>
              <a:t>VLAN configuration options</a:t>
            </a:r>
          </a:p>
          <a:p>
            <a:pPr lvl="1"/>
            <a:endParaRPr lang="en-US" dirty="0"/>
          </a:p>
        </p:txBody>
      </p:sp>
    </p:spTree>
    <p:extLst>
      <p:ext uri="{BB962C8B-B14F-4D97-AF65-F5344CB8AC3E}">
        <p14:creationId xmlns:p14="http://schemas.microsoft.com/office/powerpoint/2010/main" val="8479540"/>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3.2: EdgeMarc LAN Configuration Details - Questions</a:t>
            </a:r>
          </a:p>
        </p:txBody>
      </p:sp>
      <p:sp>
        <p:nvSpPr>
          <p:cNvPr id="3" name="Content Placeholder 2"/>
          <p:cNvSpPr>
            <a:spLocks noGrp="1"/>
          </p:cNvSpPr>
          <p:nvPr>
            <p:ph idx="1"/>
          </p:nvPr>
        </p:nvSpPr>
        <p:spPr/>
        <p:txBody>
          <a:bodyPr/>
          <a:lstStyle/>
          <a:p>
            <a:pPr marL="514350" indent="-514350">
              <a:buFont typeface="+mj-lt"/>
              <a:buAutoNum type="arabicPeriod"/>
            </a:pPr>
            <a:r>
              <a:rPr lang="en-US" dirty="0"/>
              <a:t>Why is NAT only supported in IPv4?</a:t>
            </a:r>
          </a:p>
          <a:p>
            <a:pPr marL="514350" indent="-514350">
              <a:buFont typeface="+mj-lt"/>
              <a:buAutoNum type="arabicPeriod"/>
            </a:pPr>
            <a:r>
              <a:rPr lang="en-US" dirty="0"/>
              <a:t>Why is VLAN commonly used with VoIP equipment?</a:t>
            </a:r>
          </a:p>
          <a:p>
            <a:pPr marL="514350" indent="-514350">
              <a:buFont typeface="+mj-lt"/>
              <a:buAutoNum type="arabicPeriod"/>
            </a:pPr>
            <a:r>
              <a:rPr lang="en-US" dirty="0"/>
              <a:t>What is DHCP Option 66?</a:t>
            </a:r>
          </a:p>
          <a:p>
            <a:pPr marL="514350" indent="-514350">
              <a:buFont typeface="+mj-lt"/>
              <a:buAutoNum type="arabicPeriod"/>
            </a:pPr>
            <a:r>
              <a:rPr lang="en-US" dirty="0"/>
              <a:t>What is the name of the actual standard for VLAN?</a:t>
            </a:r>
          </a:p>
        </p:txBody>
      </p:sp>
    </p:spTree>
    <p:extLst>
      <p:ext uri="{BB962C8B-B14F-4D97-AF65-F5344CB8AC3E}">
        <p14:creationId xmlns:p14="http://schemas.microsoft.com/office/powerpoint/2010/main" val="886659320"/>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3.3: EdgeMarc WAN Configuration Details</a:t>
            </a:r>
            <a:br>
              <a:rPr lang="en-US" dirty="0"/>
            </a:br>
            <a:endParaRPr lang="en-US" dirty="0"/>
          </a:p>
        </p:txBody>
      </p:sp>
      <p:sp>
        <p:nvSpPr>
          <p:cNvPr id="3" name="Content Placeholder 2"/>
          <p:cNvSpPr>
            <a:spLocks noGrp="1"/>
          </p:cNvSpPr>
          <p:nvPr>
            <p:ph idx="1"/>
          </p:nvPr>
        </p:nvSpPr>
        <p:spPr/>
        <p:txBody>
          <a:bodyPr/>
          <a:lstStyle/>
          <a:p>
            <a:pPr marL="514350" lvl="0" indent="-514350">
              <a:buFont typeface="+mj-lt"/>
              <a:buAutoNum type="arabicPeriod"/>
            </a:pPr>
            <a:r>
              <a:rPr lang="en-US" dirty="0"/>
              <a:t>WAN Settings on Main Network GUI Page</a:t>
            </a:r>
          </a:p>
          <a:p>
            <a:pPr marL="514350" lvl="0" indent="-514350">
              <a:buFont typeface="+mj-lt"/>
              <a:buAutoNum type="arabicPeriod"/>
            </a:pPr>
            <a:r>
              <a:rPr lang="en-US" dirty="0"/>
              <a:t>Switch Port settings for WAN Ethernet interface</a:t>
            </a:r>
          </a:p>
          <a:p>
            <a:pPr marL="514350" lvl="0" indent="-514350">
              <a:buFont typeface="+mj-lt"/>
              <a:buAutoNum type="arabicPeriod"/>
            </a:pPr>
            <a:r>
              <a:rPr lang="en-US" dirty="0"/>
              <a:t>WAN VLAN configuration</a:t>
            </a:r>
          </a:p>
          <a:p>
            <a:pPr marL="514350" lvl="0" indent="-514350">
              <a:buFont typeface="+mj-lt"/>
              <a:buAutoNum type="arabicPeriod"/>
            </a:pPr>
            <a:r>
              <a:rPr lang="en-US" dirty="0"/>
              <a:t>Setting up Static Routes</a:t>
            </a:r>
          </a:p>
          <a:p>
            <a:pPr marL="514350" lvl="0" indent="-514350">
              <a:buFont typeface="+mj-lt"/>
              <a:buAutoNum type="arabicPeriod"/>
            </a:pPr>
            <a:r>
              <a:rPr lang="en-US" dirty="0"/>
              <a:t>WAN Failover Introduction</a:t>
            </a:r>
          </a:p>
          <a:p>
            <a:endParaRPr lang="en-US" dirty="0"/>
          </a:p>
        </p:txBody>
      </p:sp>
    </p:spTree>
    <p:extLst>
      <p:ext uri="{BB962C8B-B14F-4D97-AF65-F5344CB8AC3E}">
        <p14:creationId xmlns:p14="http://schemas.microsoft.com/office/powerpoint/2010/main" val="1493297101"/>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Lesson 3.3-1: WAN Settings on Main Network GUI Page</a:t>
            </a:r>
            <a:br>
              <a:rPr lang="en-US" dirty="0"/>
            </a:br>
            <a:endParaRPr lang="en-US" dirty="0"/>
          </a:p>
        </p:txBody>
      </p:sp>
      <p:sp>
        <p:nvSpPr>
          <p:cNvPr id="3" name="Content Placeholder 2"/>
          <p:cNvSpPr>
            <a:spLocks noGrp="1"/>
          </p:cNvSpPr>
          <p:nvPr>
            <p:ph idx="1"/>
          </p:nvPr>
        </p:nvSpPr>
        <p:spPr/>
        <p:txBody>
          <a:bodyPr/>
          <a:lstStyle/>
          <a:p>
            <a:pPr marL="914400" lvl="1" indent="-457200">
              <a:buFont typeface="+mj-lt"/>
              <a:buAutoNum type="arabicPeriod"/>
            </a:pPr>
            <a:r>
              <a:rPr lang="en-US" dirty="0"/>
              <a:t>Setting IPv4 &amp; IPv6 WAN Interface options</a:t>
            </a:r>
          </a:p>
          <a:p>
            <a:pPr marL="914400" lvl="1" indent="-457200">
              <a:buFont typeface="+mj-lt"/>
              <a:buAutoNum type="arabicPeriod"/>
            </a:pPr>
            <a:r>
              <a:rPr lang="en-US" dirty="0"/>
              <a:t>DNS Server settings</a:t>
            </a:r>
          </a:p>
          <a:p>
            <a:pPr marL="914400" lvl="1" indent="-457200">
              <a:buFont typeface="+mj-lt"/>
              <a:buAutoNum type="arabicPeriod"/>
            </a:pPr>
            <a:r>
              <a:rPr lang="en-US" dirty="0"/>
              <a:t>Setting a Network Default Gateway</a:t>
            </a:r>
          </a:p>
        </p:txBody>
      </p:sp>
    </p:spTree>
    <p:extLst>
      <p:ext uri="{BB962C8B-B14F-4D97-AF65-F5344CB8AC3E}">
        <p14:creationId xmlns:p14="http://schemas.microsoft.com/office/powerpoint/2010/main" val="253747064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3.0: Lessons</a:t>
            </a:r>
          </a:p>
        </p:txBody>
      </p:sp>
      <p:sp>
        <p:nvSpPr>
          <p:cNvPr id="3" name="Content Placeholder 2"/>
          <p:cNvSpPr>
            <a:spLocks noGrp="1"/>
          </p:cNvSpPr>
          <p:nvPr>
            <p:ph idx="1"/>
          </p:nvPr>
        </p:nvSpPr>
        <p:spPr/>
        <p:txBody>
          <a:bodyPr/>
          <a:lstStyle/>
          <a:p>
            <a:pPr marL="0" indent="0">
              <a:buNone/>
            </a:pPr>
            <a:r>
              <a:rPr lang="en-US" dirty="0"/>
              <a:t>Lesson 1.0: User Management, Session Management &amp; WAN/LAN Firewall Traversal</a:t>
            </a:r>
          </a:p>
          <a:p>
            <a:pPr marL="0" indent="0">
              <a:buNone/>
            </a:pPr>
            <a:r>
              <a:rPr lang="en-US" dirty="0"/>
              <a:t>Lesson 2.0: EdgeMarc LAN Configuration Details</a:t>
            </a:r>
          </a:p>
          <a:p>
            <a:pPr marL="0" indent="0">
              <a:buNone/>
            </a:pPr>
            <a:r>
              <a:rPr lang="en-US" dirty="0"/>
              <a:t>Lesson 3.0 EdgeMarc WAN Configuration Details</a:t>
            </a:r>
          </a:p>
          <a:p>
            <a:pPr marL="0" indent="0">
              <a:buNone/>
            </a:pPr>
            <a:r>
              <a:rPr lang="en-US" dirty="0"/>
              <a:t>Lesson 4.0 Advanced Topics in EdgeMarc LAN/WAN Configuration</a:t>
            </a:r>
          </a:p>
        </p:txBody>
      </p:sp>
    </p:spTree>
    <p:extLst>
      <p:ext uri="{BB962C8B-B14F-4D97-AF65-F5344CB8AC3E}">
        <p14:creationId xmlns:p14="http://schemas.microsoft.com/office/powerpoint/2010/main" val="2018384209"/>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3.3-1: Main Network GUI Page – WAN Settings</a:t>
            </a:r>
          </a:p>
        </p:txBody>
      </p:sp>
      <p:sp>
        <p:nvSpPr>
          <p:cNvPr id="3" name="Content Placeholder 2"/>
          <p:cNvSpPr>
            <a:spLocks noGrp="1"/>
          </p:cNvSpPr>
          <p:nvPr>
            <p:ph idx="1"/>
          </p:nvPr>
        </p:nvSpPr>
        <p:spPr>
          <a:xfrm>
            <a:off x="521677" y="1217907"/>
            <a:ext cx="11430000" cy="1736310"/>
          </a:xfrm>
        </p:spPr>
        <p:txBody>
          <a:bodyPr/>
          <a:lstStyle/>
          <a:p>
            <a:r>
              <a:rPr lang="en-US" dirty="0"/>
              <a:t>The WAN interface may be set to Static IPv4 Address or act as a DHCP client</a:t>
            </a:r>
          </a:p>
          <a:p>
            <a:r>
              <a:rPr lang="en-US" dirty="0"/>
              <a:t>EdgeMarc also supports VLAN configuration for the WAN side</a:t>
            </a:r>
          </a:p>
        </p:txBody>
      </p:sp>
      <p:pic>
        <p:nvPicPr>
          <p:cNvPr id="4" name="Picture 3"/>
          <p:cNvPicPr>
            <a:picLocks noChangeAspect="1"/>
          </p:cNvPicPr>
          <p:nvPr/>
        </p:nvPicPr>
        <p:blipFill>
          <a:blip r:embed="rId2"/>
          <a:stretch>
            <a:fillRect/>
          </a:stretch>
        </p:blipFill>
        <p:spPr>
          <a:xfrm>
            <a:off x="4107766" y="2362671"/>
            <a:ext cx="7703234" cy="3755327"/>
          </a:xfrm>
          <a:prstGeom prst="rect">
            <a:avLst/>
          </a:prstGeom>
        </p:spPr>
      </p:pic>
    </p:spTree>
    <p:extLst>
      <p:ext uri="{BB962C8B-B14F-4D97-AF65-F5344CB8AC3E}">
        <p14:creationId xmlns:p14="http://schemas.microsoft.com/office/powerpoint/2010/main" val="1824247580"/>
      </p:ext>
    </p:extLst>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Lesson 3.3-3: WAN VLAN configuration</a:t>
            </a:r>
            <a:br>
              <a:rPr lang="en-US" dirty="0"/>
            </a:br>
            <a:endParaRPr lang="en-US" dirty="0"/>
          </a:p>
        </p:txBody>
      </p:sp>
      <p:sp>
        <p:nvSpPr>
          <p:cNvPr id="3" name="Content Placeholder 2"/>
          <p:cNvSpPr>
            <a:spLocks noGrp="1"/>
          </p:cNvSpPr>
          <p:nvPr>
            <p:ph idx="1"/>
          </p:nvPr>
        </p:nvSpPr>
        <p:spPr/>
        <p:txBody>
          <a:bodyPr/>
          <a:lstStyle/>
          <a:p>
            <a:r>
              <a:rPr lang="en-US" dirty="0"/>
              <a:t>WAN VLAN is configured when required by the WAN service provider</a:t>
            </a:r>
          </a:p>
          <a:p>
            <a:r>
              <a:rPr lang="en-US" dirty="0"/>
              <a:t>Enabled on the main Network page</a:t>
            </a:r>
          </a:p>
          <a:p>
            <a:r>
              <a:rPr lang="en-US" dirty="0"/>
              <a:t>Use the WAN VLAN Configuration page to configure the system WAN Ethernet port to support tagged VLANs</a:t>
            </a:r>
          </a:p>
          <a:p>
            <a:r>
              <a:rPr lang="en-US" dirty="0"/>
              <a:t>By default, all traffic (including data and voice) is tagged with VLAN ID 1</a:t>
            </a:r>
          </a:p>
        </p:txBody>
      </p:sp>
    </p:spTree>
    <p:extLst>
      <p:ext uri="{BB962C8B-B14F-4D97-AF65-F5344CB8AC3E}">
        <p14:creationId xmlns:p14="http://schemas.microsoft.com/office/powerpoint/2010/main" val="2472510093"/>
      </p:ext>
    </p:extLst>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3.3-3: WAN VLAN configuration</a:t>
            </a:r>
            <a:br>
              <a:rPr lang="en-US" dirty="0"/>
            </a:br>
            <a:endParaRPr lang="en-US" dirty="0"/>
          </a:p>
        </p:txBody>
      </p:sp>
      <p:pic>
        <p:nvPicPr>
          <p:cNvPr id="4" name="Content Placeholder 3"/>
          <p:cNvPicPr>
            <a:picLocks noGrp="1" noChangeAspect="1"/>
          </p:cNvPicPr>
          <p:nvPr>
            <p:ph idx="1"/>
          </p:nvPr>
        </p:nvPicPr>
        <p:blipFill>
          <a:blip r:embed="rId2"/>
          <a:stretch>
            <a:fillRect/>
          </a:stretch>
        </p:blipFill>
        <p:spPr>
          <a:xfrm>
            <a:off x="5120641" y="948274"/>
            <a:ext cx="7071360" cy="5791201"/>
          </a:xfrm>
          <a:prstGeom prst="rect">
            <a:avLst/>
          </a:prstGeom>
        </p:spPr>
      </p:pic>
    </p:spTree>
    <p:extLst>
      <p:ext uri="{BB962C8B-B14F-4D97-AF65-F5344CB8AC3E}">
        <p14:creationId xmlns:p14="http://schemas.microsoft.com/office/powerpoint/2010/main" val="1054794562"/>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Lesson 3.3-4: Setting up Static Routes</a:t>
            </a:r>
            <a:br>
              <a:rPr lang="en-US" dirty="0"/>
            </a:br>
            <a:endParaRPr lang="en-US" dirty="0"/>
          </a:p>
        </p:txBody>
      </p:sp>
      <p:sp>
        <p:nvSpPr>
          <p:cNvPr id="3" name="Content Placeholder 2"/>
          <p:cNvSpPr>
            <a:spLocks noGrp="1"/>
          </p:cNvSpPr>
          <p:nvPr>
            <p:ph idx="1"/>
          </p:nvPr>
        </p:nvSpPr>
        <p:spPr/>
        <p:txBody>
          <a:bodyPr/>
          <a:lstStyle/>
          <a:p>
            <a:r>
              <a:rPr lang="en-US" dirty="0"/>
              <a:t>Static routes may be needed to support network applications (such as a web server) that are allowed through the firewall and directed to a specific IP address or subnet</a:t>
            </a:r>
          </a:p>
          <a:p>
            <a:r>
              <a:rPr lang="en-US" dirty="0"/>
              <a:t>Use with Caution! </a:t>
            </a:r>
          </a:p>
          <a:p>
            <a:r>
              <a:rPr lang="en-US" dirty="0"/>
              <a:t>Static routes may prevent the other networking features in the system from functioning properly</a:t>
            </a:r>
          </a:p>
        </p:txBody>
      </p:sp>
    </p:spTree>
    <p:extLst>
      <p:ext uri="{BB962C8B-B14F-4D97-AF65-F5344CB8AC3E}">
        <p14:creationId xmlns:p14="http://schemas.microsoft.com/office/powerpoint/2010/main" val="3538466678"/>
      </p:ext>
    </p:extLst>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3.3: Review</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920232104"/>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3.3: QQ&amp;A – Quizzes, Questions, &amp; Answers!</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036171943"/>
      </p:ext>
    </p:extLst>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Advanced Topics in EdgeMarc Configuration</a:t>
            </a:r>
            <a:br>
              <a:rPr lang="en-US" dirty="0"/>
            </a:br>
            <a:endParaRPr lang="en-US" dirty="0"/>
          </a:p>
        </p:txBody>
      </p:sp>
      <p:sp>
        <p:nvSpPr>
          <p:cNvPr id="3" name="Content Placeholder 2"/>
          <p:cNvSpPr>
            <a:spLocks noGrp="1"/>
          </p:cNvSpPr>
          <p:nvPr>
            <p:ph idx="1"/>
          </p:nvPr>
        </p:nvSpPr>
        <p:spPr/>
        <p:txBody>
          <a:bodyPr/>
          <a:lstStyle/>
          <a:p>
            <a:pPr marL="514350" lvl="0" indent="-514350">
              <a:buFont typeface="+mj-lt"/>
              <a:buAutoNum type="arabicPeriod"/>
            </a:pPr>
            <a:r>
              <a:rPr lang="en-US" dirty="0"/>
              <a:t>Configuration examples using Proxy ARP</a:t>
            </a:r>
          </a:p>
          <a:p>
            <a:pPr marL="514350" lvl="0" indent="-514350">
              <a:buFont typeface="+mj-lt"/>
              <a:buAutoNum type="arabicPeriod"/>
            </a:pPr>
            <a:r>
              <a:rPr lang="en-US" dirty="0"/>
              <a:t>Firewall Pass Through Rules &amp; Sub Interfaces</a:t>
            </a:r>
          </a:p>
        </p:txBody>
      </p:sp>
    </p:spTree>
    <p:extLst>
      <p:ext uri="{BB962C8B-B14F-4D97-AF65-F5344CB8AC3E}">
        <p14:creationId xmlns:p14="http://schemas.microsoft.com/office/powerpoint/2010/main" val="3259192790"/>
      </p:ext>
    </p:extLst>
  </p:cSld>
  <p:clrMapOvr>
    <a:masterClrMapping/>
  </p:clrMapOvr>
  <p:transition>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Lesson 3.4-1: Configuration examples using Proxy ARP</a:t>
            </a:r>
            <a:br>
              <a:rPr lang="en-US" dirty="0"/>
            </a:br>
            <a:r>
              <a:rPr lang="en-US" dirty="0"/>
              <a:t> </a:t>
            </a:r>
          </a:p>
        </p:txBody>
      </p:sp>
      <p:sp>
        <p:nvSpPr>
          <p:cNvPr id="3" name="Content Placeholder 2"/>
          <p:cNvSpPr>
            <a:spLocks noGrp="1"/>
          </p:cNvSpPr>
          <p:nvPr>
            <p:ph idx="1"/>
          </p:nvPr>
        </p:nvSpPr>
        <p:spPr/>
        <p:txBody>
          <a:bodyPr/>
          <a:lstStyle/>
          <a:p>
            <a:pPr lvl="1"/>
            <a:r>
              <a:rPr lang="en-US" dirty="0"/>
              <a:t>Why use Proxy ARP?</a:t>
            </a:r>
          </a:p>
          <a:p>
            <a:pPr lvl="1"/>
            <a:r>
              <a:rPr lang="en-US" dirty="0"/>
              <a:t>Flushing ARP caches</a:t>
            </a:r>
          </a:p>
        </p:txBody>
      </p:sp>
    </p:spTree>
    <p:extLst>
      <p:ext uri="{BB962C8B-B14F-4D97-AF65-F5344CB8AC3E}">
        <p14:creationId xmlns:p14="http://schemas.microsoft.com/office/powerpoint/2010/main" val="2725947390"/>
      </p:ext>
    </p:extLst>
  </p:cSld>
  <p:clrMapOvr>
    <a:masterClrMapping/>
  </p:clrMapOvr>
  <p:transition>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3.4-1: Configuration examples using Proxy ARP</a:t>
            </a:r>
          </a:p>
        </p:txBody>
      </p:sp>
      <p:sp>
        <p:nvSpPr>
          <p:cNvPr id="3" name="Content Placeholder 2"/>
          <p:cNvSpPr>
            <a:spLocks noGrp="1"/>
          </p:cNvSpPr>
          <p:nvPr>
            <p:ph idx="1"/>
          </p:nvPr>
        </p:nvSpPr>
        <p:spPr/>
        <p:txBody>
          <a:bodyPr/>
          <a:lstStyle/>
          <a:p>
            <a:r>
              <a:rPr lang="en-US" dirty="0"/>
              <a:t>Proxy using the Address Resolution Protocol to create a bridge between two interfaces on the system.</a:t>
            </a:r>
          </a:p>
          <a:p>
            <a:r>
              <a:rPr lang="en-US" dirty="0"/>
              <a:t>Proxy ARP is used when you want to assign a LAN side device (e.g. Firewall), a Public IP address, which is on the same subnet as the WAN IP address.</a:t>
            </a:r>
          </a:p>
          <a:p>
            <a:r>
              <a:rPr lang="en-US" dirty="0"/>
              <a:t>If you are trying to forward a separate (second) subnet to the LAN side on the EdgeMarc which is not in the same subnet as the WAN IP of the EdgeMarc, use Sub Interface and Forwarding Rules (in the GUI). </a:t>
            </a:r>
          </a:p>
          <a:p>
            <a:r>
              <a:rPr lang="en-US" dirty="0"/>
              <a:t>Note: Flush the upstream router ARP cache after configuring Proxy ARP so that the upstream router can re-associate the “</a:t>
            </a:r>
            <a:r>
              <a:rPr lang="en-US" dirty="0" err="1"/>
              <a:t>proxyed</a:t>
            </a:r>
            <a:r>
              <a:rPr lang="en-US" dirty="0"/>
              <a:t>" IP address with this system WAN MAC address.</a:t>
            </a:r>
          </a:p>
          <a:p>
            <a:endParaRPr lang="en-US" dirty="0"/>
          </a:p>
        </p:txBody>
      </p:sp>
    </p:spTree>
    <p:extLst>
      <p:ext uri="{BB962C8B-B14F-4D97-AF65-F5344CB8AC3E}">
        <p14:creationId xmlns:p14="http://schemas.microsoft.com/office/powerpoint/2010/main" val="2894432819"/>
      </p:ext>
    </p:extLst>
  </p:cSld>
  <p:clrMapOvr>
    <a:masterClrMapping/>
  </p:clrMapOvr>
  <p:transition>
    <p:wipe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cxnSp>
        <p:nvCxnSpPr>
          <p:cNvPr id="35" name="Straight Connector 34"/>
          <p:cNvCxnSpPr/>
          <p:nvPr/>
        </p:nvCxnSpPr>
        <p:spPr bwMode="auto">
          <a:xfrm flipV="1">
            <a:off x="3672073" y="3798706"/>
            <a:ext cx="1915518" cy="1245981"/>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9" name="Straight Connector 28"/>
          <p:cNvCxnSpPr/>
          <p:nvPr/>
        </p:nvCxnSpPr>
        <p:spPr bwMode="auto">
          <a:xfrm flipH="1">
            <a:off x="3436889" y="2487850"/>
            <a:ext cx="6713" cy="2594466"/>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25" name="Rectangle 33"/>
          <p:cNvSpPr>
            <a:spLocks noChangeArrowheads="1"/>
          </p:cNvSpPr>
          <p:nvPr/>
        </p:nvSpPr>
        <p:spPr bwMode="auto">
          <a:xfrm>
            <a:off x="3019548" y="5246456"/>
            <a:ext cx="98646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Helvetica" charset="0"/>
              </a:rPr>
              <a:t>Fire Wall</a:t>
            </a:r>
          </a:p>
        </p:txBody>
      </p:sp>
      <p:cxnSp>
        <p:nvCxnSpPr>
          <p:cNvPr id="26" name="Straight Connector 25"/>
          <p:cNvCxnSpPr/>
          <p:nvPr/>
        </p:nvCxnSpPr>
        <p:spPr bwMode="auto">
          <a:xfrm>
            <a:off x="3868907" y="3792020"/>
            <a:ext cx="1753641" cy="0"/>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27" name="Rectangle 33"/>
          <p:cNvSpPr>
            <a:spLocks noChangeArrowheads="1"/>
          </p:cNvSpPr>
          <p:nvPr/>
        </p:nvSpPr>
        <p:spPr bwMode="auto">
          <a:xfrm>
            <a:off x="3405197" y="3393723"/>
            <a:ext cx="920144"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66CC"/>
                </a:solidFill>
                <a:effectLst/>
                <a:uLnTx/>
                <a:uFillTx/>
                <a:latin typeface="Helvetica" charset="0"/>
              </a:rPr>
              <a:t>EdgeMarc</a:t>
            </a:r>
          </a:p>
        </p:txBody>
      </p:sp>
      <p:pic>
        <p:nvPicPr>
          <p:cNvPr id="28" name="Picture 95" descr="200AE1.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56486" y="3665942"/>
            <a:ext cx="1028700" cy="255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2"/>
          <p:cNvPicPr>
            <a:picLocks noChangeAspect="1"/>
          </p:cNvPicPr>
          <p:nvPr/>
        </p:nvPicPr>
        <p:blipFill>
          <a:blip r:embed="rId4">
            <a:alphaModFix/>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466322" y="1745821"/>
            <a:ext cx="1784673" cy="1177416"/>
          </a:xfrm>
          <a:prstGeom prst="rect">
            <a:avLst/>
          </a:prstGeom>
          <a:noFill/>
          <a:ln>
            <a:noFill/>
          </a:ln>
          <a:effectLst>
            <a:innerShdw blurRad="63500" dist="50800" dir="13500000">
              <a:prstClr val="black">
                <a:alpha val="50000"/>
              </a:prstClr>
            </a:inn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 name="TextBox 24"/>
          <p:cNvSpPr txBox="1">
            <a:spLocks noChangeArrowheads="1"/>
          </p:cNvSpPr>
          <p:nvPr/>
        </p:nvSpPr>
        <p:spPr bwMode="auto">
          <a:xfrm>
            <a:off x="3120152" y="2095470"/>
            <a:ext cx="655849"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rgbClr val="000000"/>
                </a:solidFill>
                <a:latin typeface="Times" charset="0"/>
                <a:ea typeface="ヒラギノ明朝 ProN W3" charset="0"/>
                <a:cs typeface="ヒラギノ明朝 ProN W3" charset="0"/>
                <a:sym typeface="Times" charset="0"/>
              </a:defRPr>
            </a:lvl1pPr>
            <a:lvl2pPr marL="742950" indent="-285750" eaLnBrk="0" hangingPunct="0">
              <a:defRPr sz="2400">
                <a:solidFill>
                  <a:srgbClr val="000000"/>
                </a:solidFill>
                <a:latin typeface="Times" charset="0"/>
                <a:ea typeface="ヒラギノ明朝 ProN W3" charset="0"/>
                <a:cs typeface="ヒラギノ明朝 ProN W3" charset="0"/>
                <a:sym typeface="Times" charset="0"/>
              </a:defRPr>
            </a:lvl2pPr>
            <a:lvl3pPr marL="1143000" indent="-228600" eaLnBrk="0" hangingPunct="0">
              <a:defRPr sz="2400">
                <a:solidFill>
                  <a:srgbClr val="000000"/>
                </a:solidFill>
                <a:latin typeface="Times" charset="0"/>
                <a:ea typeface="ヒラギノ明朝 ProN W3" charset="0"/>
                <a:cs typeface="ヒラギノ明朝 ProN W3" charset="0"/>
                <a:sym typeface="Times" charset="0"/>
              </a:defRPr>
            </a:lvl3pPr>
            <a:lvl4pPr marL="1600200" indent="-228600" eaLnBrk="0" hangingPunct="0">
              <a:defRPr sz="2400">
                <a:solidFill>
                  <a:srgbClr val="000000"/>
                </a:solidFill>
                <a:latin typeface="Times" charset="0"/>
                <a:ea typeface="ヒラギノ明朝 ProN W3" charset="0"/>
                <a:cs typeface="ヒラギノ明朝 ProN W3" charset="0"/>
                <a:sym typeface="Times" charset="0"/>
              </a:defRPr>
            </a:lvl4pPr>
            <a:lvl5pPr marL="2057400" indent="-228600" eaLnBrk="0" hangingPunct="0">
              <a:defRPr sz="2400">
                <a:solidFill>
                  <a:srgbClr val="000000"/>
                </a:solidFill>
                <a:latin typeface="Times" charset="0"/>
                <a:ea typeface="ヒラギノ明朝 ProN W3" charset="0"/>
                <a:cs typeface="ヒラギノ明朝 ProN W3" charset="0"/>
                <a:sym typeface="Times" charset="0"/>
              </a:defRPr>
            </a:lvl5pPr>
            <a:lvl6pPr marL="25146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6pPr>
            <a:lvl7pPr marL="29718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7pPr>
            <a:lvl8pPr marL="34290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8pPr>
            <a:lvl9pPr marL="38862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Helvetica" charset="0"/>
                <a:ea typeface="ヒラギノ明朝 ProN W3" charset="0"/>
                <a:cs typeface="ヒラギノ明朝 ProN W3" charset="0"/>
                <a:sym typeface="Times" charset="0"/>
              </a:rPr>
              <a:t>IP</a:t>
            </a:r>
            <a:br>
              <a:rPr kumimoji="0" lang="en-US" sz="1600" b="0" i="0" u="none" strike="noStrike" kern="0" cap="none" spc="0" normalizeH="0" baseline="0" noProof="0" dirty="0">
                <a:ln>
                  <a:noFill/>
                </a:ln>
                <a:solidFill>
                  <a:srgbClr val="000000"/>
                </a:solidFill>
                <a:effectLst/>
                <a:uLnTx/>
                <a:uFillTx/>
                <a:latin typeface="Helvetica" charset="0"/>
                <a:ea typeface="ヒラギノ明朝 ProN W3" charset="0"/>
                <a:cs typeface="ヒラギノ明朝 ProN W3" charset="0"/>
                <a:sym typeface="Times" charset="0"/>
              </a:rPr>
            </a:br>
            <a:r>
              <a:rPr kumimoji="0" lang="en-US" sz="1600" b="0" i="0" u="none" strike="noStrike" kern="0" cap="none" spc="0" normalizeH="0" baseline="0" noProof="0" dirty="0">
                <a:ln>
                  <a:noFill/>
                </a:ln>
                <a:solidFill>
                  <a:srgbClr val="000000"/>
                </a:solidFill>
                <a:effectLst/>
                <a:uLnTx/>
                <a:uFillTx/>
                <a:latin typeface="Helvetica" charset="0"/>
                <a:ea typeface="ヒラギノ明朝 ProN W3" charset="0"/>
                <a:cs typeface="ヒラギノ明朝 ProN W3" charset="0"/>
                <a:sym typeface="Times" charset="0"/>
              </a:rPr>
              <a:t>WAN</a:t>
            </a:r>
          </a:p>
        </p:txBody>
      </p:sp>
      <p:cxnSp>
        <p:nvCxnSpPr>
          <p:cNvPr id="47" name="Straight Connector 46"/>
          <p:cNvCxnSpPr/>
          <p:nvPr/>
        </p:nvCxnSpPr>
        <p:spPr bwMode="auto">
          <a:xfrm flipH="1">
            <a:off x="5610896" y="2363030"/>
            <a:ext cx="3460679" cy="1153437"/>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0" name="Straight Connector 49"/>
          <p:cNvCxnSpPr/>
          <p:nvPr/>
        </p:nvCxnSpPr>
        <p:spPr bwMode="auto">
          <a:xfrm flipH="1">
            <a:off x="5610896" y="2933922"/>
            <a:ext cx="4241371" cy="582544"/>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3" name="Straight Connector 52"/>
          <p:cNvCxnSpPr/>
          <p:nvPr/>
        </p:nvCxnSpPr>
        <p:spPr bwMode="auto">
          <a:xfrm flipH="1" flipV="1">
            <a:off x="5622549" y="3528118"/>
            <a:ext cx="3518939" cy="151460"/>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7" name="Straight Connector 56"/>
          <p:cNvCxnSpPr/>
          <p:nvPr/>
        </p:nvCxnSpPr>
        <p:spPr bwMode="auto">
          <a:xfrm flipH="1" flipV="1">
            <a:off x="5622548" y="3528118"/>
            <a:ext cx="4019981" cy="815561"/>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60" name="Straight Connector 59"/>
          <p:cNvCxnSpPr/>
          <p:nvPr/>
        </p:nvCxnSpPr>
        <p:spPr bwMode="auto">
          <a:xfrm flipH="1" flipV="1">
            <a:off x="5587592" y="3528117"/>
            <a:ext cx="2878073" cy="1479662"/>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pic>
        <p:nvPicPr>
          <p:cNvPr id="24" name="Picture 23" descr="Firewall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80793" y="4713056"/>
            <a:ext cx="609600" cy="60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3" name="Shape 281"/>
          <p:cNvSpPr txBox="1"/>
          <p:nvPr/>
        </p:nvSpPr>
        <p:spPr>
          <a:xfrm>
            <a:off x="5168115" y="1839500"/>
            <a:ext cx="722430" cy="3387200"/>
          </a:xfrm>
          <a:prstGeom prst="rect">
            <a:avLst/>
          </a:prstGeom>
          <a:solidFill>
            <a:srgbClr val="C9DAF8"/>
          </a:solidFill>
          <a:ln w="9525" cap="flat">
            <a:solidFill>
              <a:srgbClr val="4A86E8"/>
            </a:solidFill>
            <a:prstDash val="solid"/>
            <a:round/>
            <a:headEnd type="none" w="med" len="med"/>
            <a:tailEnd type="none" w="med" len="med"/>
          </a:ln>
        </p:spPr>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sz="1800" b="0" i="0" u="none" strike="noStrike" kern="0" cap="none" spc="0" normalizeH="0" baseline="0" noProof="0" dirty="0">
                <a:ln>
                  <a:noFill/>
                </a:ln>
                <a:solidFill>
                  <a:sysClr val="windowText" lastClr="000000"/>
                </a:solidFill>
                <a:effectLst/>
                <a:uLnTx/>
                <a:uFillTx/>
                <a:latin typeface="Arial"/>
                <a:cs typeface="Arial"/>
              </a:rPr>
              <a:t>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sz="1800" b="0" i="0" u="none" strike="noStrike" kern="0" cap="none" spc="0" normalizeH="0" baseline="0" noProof="0" dirty="0">
                <a:ln>
                  <a:noFill/>
                </a:ln>
                <a:solidFill>
                  <a:sysClr val="windowText" lastClr="000000"/>
                </a:solidFill>
                <a:effectLst/>
                <a:uLnTx/>
                <a:uFillTx/>
                <a:latin typeface="Arial"/>
                <a:cs typeface="Arial"/>
              </a:rPr>
              <a:t>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sz="1800" b="0" i="0" u="none" strike="noStrike" kern="0" cap="none" spc="0" normalizeH="0" baseline="0" noProof="0" dirty="0">
                <a:ln>
                  <a:noFill/>
                </a:ln>
                <a:solidFill>
                  <a:sysClr val="windowText" lastClr="000000"/>
                </a:solidFill>
                <a:effectLst/>
                <a:uLnTx/>
                <a:uFillTx/>
                <a:latin typeface="Arial"/>
                <a:cs typeface="Arial"/>
              </a:rPr>
              <a:t>N</a:t>
            </a:r>
          </a:p>
        </p:txBody>
      </p:sp>
      <p:pic>
        <p:nvPicPr>
          <p:cNvPr id="43" name="Picture 2" descr="CallQualityMonitoring.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259983" y="4548898"/>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10" descr="IPphone.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0800000" flipH="1" flipV="1">
            <a:off x="8959909" y="1781345"/>
            <a:ext cx="777877" cy="778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0" descr="IPphone.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0800000" flipH="1" flipV="1">
            <a:off x="8972483" y="3250295"/>
            <a:ext cx="777877" cy="778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2" descr="CallQualityMonitoring.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519334" y="3780879"/>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2" descr="CallQualityMonitoring.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671734" y="2360410"/>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Title 1"/>
          <p:cNvSpPr>
            <a:spLocks noGrp="1"/>
          </p:cNvSpPr>
          <p:nvPr>
            <p:ph type="title"/>
          </p:nvPr>
        </p:nvSpPr>
        <p:spPr>
          <a:xfrm>
            <a:off x="381000" y="221585"/>
            <a:ext cx="11430000" cy="489136"/>
          </a:xfrm>
        </p:spPr>
        <p:txBody>
          <a:bodyPr/>
          <a:lstStyle/>
          <a:p>
            <a:r>
              <a:rPr lang="en-US" dirty="0"/>
              <a:t>Lesson 3.4-1: Configuration examples using Proxy ARP</a:t>
            </a:r>
          </a:p>
        </p:txBody>
      </p:sp>
    </p:spTree>
    <p:extLst>
      <p:ext uri="{BB962C8B-B14F-4D97-AF65-F5344CB8AC3E}">
        <p14:creationId xmlns:p14="http://schemas.microsoft.com/office/powerpoint/2010/main" val="3422900630"/>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 User </a:t>
            </a:r>
            <a:r>
              <a:rPr lang="en-US" dirty="0" err="1"/>
              <a:t>Mgt</a:t>
            </a:r>
            <a:r>
              <a:rPr lang="en-US" dirty="0"/>
              <a:t>, Session </a:t>
            </a:r>
            <a:r>
              <a:rPr lang="en-US" dirty="0" err="1"/>
              <a:t>Mgt</a:t>
            </a:r>
            <a:r>
              <a:rPr lang="en-US" dirty="0"/>
              <a:t> &amp; Firewall Traversal</a:t>
            </a:r>
            <a:br>
              <a:rPr lang="en-US" dirty="0"/>
            </a:br>
            <a:endParaRPr lang="en-US" dirty="0"/>
          </a:p>
        </p:txBody>
      </p:sp>
      <p:sp>
        <p:nvSpPr>
          <p:cNvPr id="3" name="Content Placeholder 2"/>
          <p:cNvSpPr>
            <a:spLocks noGrp="1"/>
          </p:cNvSpPr>
          <p:nvPr>
            <p:ph idx="1"/>
          </p:nvPr>
        </p:nvSpPr>
        <p:spPr/>
        <p:txBody>
          <a:bodyPr/>
          <a:lstStyle/>
          <a:p>
            <a:pPr marL="514350" lvl="0" indent="-514350">
              <a:buFont typeface="+mj-lt"/>
              <a:buAutoNum type="arabicPeriod"/>
            </a:pPr>
            <a:r>
              <a:rPr lang="en-US" dirty="0"/>
              <a:t>User Management</a:t>
            </a:r>
          </a:p>
          <a:p>
            <a:pPr marL="514350" lvl="0" indent="-514350">
              <a:buFont typeface="+mj-lt"/>
              <a:buAutoNum type="arabicPeriod"/>
            </a:pPr>
            <a:r>
              <a:rPr lang="en-US" dirty="0"/>
              <a:t>Session Management &amp; Security</a:t>
            </a:r>
          </a:p>
          <a:p>
            <a:pPr marL="514350" lvl="0" indent="-514350">
              <a:buFont typeface="+mj-lt"/>
              <a:buAutoNum type="arabicPeriod"/>
            </a:pPr>
            <a:r>
              <a:rPr lang="en-US" dirty="0"/>
              <a:t>MOTD settings</a:t>
            </a:r>
          </a:p>
          <a:p>
            <a:endParaRPr lang="en-US" dirty="0"/>
          </a:p>
        </p:txBody>
      </p:sp>
    </p:spTree>
    <p:extLst>
      <p:ext uri="{BB962C8B-B14F-4D97-AF65-F5344CB8AC3E}">
        <p14:creationId xmlns:p14="http://schemas.microsoft.com/office/powerpoint/2010/main" val="698344201"/>
      </p:ext>
    </p:extLst>
  </p:cSld>
  <p:clrMapOvr>
    <a:masterClrMapping/>
  </p:clrMapOvr>
  <p:transition>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cxnSp>
        <p:nvCxnSpPr>
          <p:cNvPr id="35" name="Straight Connector 34"/>
          <p:cNvCxnSpPr/>
          <p:nvPr/>
        </p:nvCxnSpPr>
        <p:spPr bwMode="auto">
          <a:xfrm flipV="1">
            <a:off x="3925291" y="3348540"/>
            <a:ext cx="1915518" cy="1245981"/>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9" name="Straight Connector 28"/>
          <p:cNvCxnSpPr/>
          <p:nvPr/>
        </p:nvCxnSpPr>
        <p:spPr bwMode="auto">
          <a:xfrm flipH="1">
            <a:off x="3690107" y="2037684"/>
            <a:ext cx="6713" cy="2594466"/>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25" name="Rectangle 33"/>
          <p:cNvSpPr>
            <a:spLocks noChangeArrowheads="1"/>
          </p:cNvSpPr>
          <p:nvPr/>
        </p:nvSpPr>
        <p:spPr bwMode="auto">
          <a:xfrm>
            <a:off x="3321809" y="4796290"/>
            <a:ext cx="88838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Helvetica" charset="0"/>
              </a:rPr>
              <a:t>Firewall</a:t>
            </a:r>
          </a:p>
        </p:txBody>
      </p:sp>
      <p:cxnSp>
        <p:nvCxnSpPr>
          <p:cNvPr id="26" name="Straight Connector 25"/>
          <p:cNvCxnSpPr/>
          <p:nvPr/>
        </p:nvCxnSpPr>
        <p:spPr bwMode="auto">
          <a:xfrm>
            <a:off x="4122125" y="3341854"/>
            <a:ext cx="1753641" cy="0"/>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27" name="Rectangle 33"/>
          <p:cNvSpPr>
            <a:spLocks noChangeArrowheads="1"/>
          </p:cNvSpPr>
          <p:nvPr/>
        </p:nvSpPr>
        <p:spPr bwMode="auto">
          <a:xfrm>
            <a:off x="3658415" y="2943557"/>
            <a:ext cx="920144"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66CC"/>
                </a:solidFill>
                <a:effectLst/>
                <a:uLnTx/>
                <a:uFillTx/>
                <a:latin typeface="Helvetica" charset="0"/>
              </a:rPr>
              <a:t>EdgeMarc</a:t>
            </a:r>
          </a:p>
        </p:txBody>
      </p:sp>
      <p:pic>
        <p:nvPicPr>
          <p:cNvPr id="28" name="Picture 95" descr="200AE1.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9704" y="3215776"/>
            <a:ext cx="1028700" cy="255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2"/>
          <p:cNvPicPr>
            <a:picLocks noChangeAspect="1"/>
          </p:cNvPicPr>
          <p:nvPr/>
        </p:nvPicPr>
        <p:blipFill>
          <a:blip r:embed="rId4">
            <a:alphaModFix/>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719540" y="1177671"/>
            <a:ext cx="1963508" cy="1295400"/>
          </a:xfrm>
          <a:prstGeom prst="rect">
            <a:avLst/>
          </a:prstGeom>
          <a:noFill/>
          <a:ln>
            <a:noFill/>
          </a:ln>
          <a:effectLst>
            <a:innerShdw blurRad="63500" dist="50800" dir="13500000">
              <a:prstClr val="black">
                <a:alpha val="50000"/>
              </a:prstClr>
            </a:inn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 name="TextBox 24"/>
          <p:cNvSpPr txBox="1">
            <a:spLocks noChangeArrowheads="1"/>
          </p:cNvSpPr>
          <p:nvPr/>
        </p:nvSpPr>
        <p:spPr bwMode="auto">
          <a:xfrm>
            <a:off x="3373370" y="1645304"/>
            <a:ext cx="655849"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rgbClr val="000000"/>
                </a:solidFill>
                <a:latin typeface="Times" charset="0"/>
                <a:ea typeface="ヒラギノ明朝 ProN W3" charset="0"/>
                <a:cs typeface="ヒラギノ明朝 ProN W3" charset="0"/>
                <a:sym typeface="Times" charset="0"/>
              </a:defRPr>
            </a:lvl1pPr>
            <a:lvl2pPr marL="742950" indent="-285750" eaLnBrk="0" hangingPunct="0">
              <a:defRPr sz="2400">
                <a:solidFill>
                  <a:srgbClr val="000000"/>
                </a:solidFill>
                <a:latin typeface="Times" charset="0"/>
                <a:ea typeface="ヒラギノ明朝 ProN W3" charset="0"/>
                <a:cs typeface="ヒラギノ明朝 ProN W3" charset="0"/>
                <a:sym typeface="Times" charset="0"/>
              </a:defRPr>
            </a:lvl2pPr>
            <a:lvl3pPr marL="1143000" indent="-228600" eaLnBrk="0" hangingPunct="0">
              <a:defRPr sz="2400">
                <a:solidFill>
                  <a:srgbClr val="000000"/>
                </a:solidFill>
                <a:latin typeface="Times" charset="0"/>
                <a:ea typeface="ヒラギノ明朝 ProN W3" charset="0"/>
                <a:cs typeface="ヒラギノ明朝 ProN W3" charset="0"/>
                <a:sym typeface="Times" charset="0"/>
              </a:defRPr>
            </a:lvl3pPr>
            <a:lvl4pPr marL="1600200" indent="-228600" eaLnBrk="0" hangingPunct="0">
              <a:defRPr sz="2400">
                <a:solidFill>
                  <a:srgbClr val="000000"/>
                </a:solidFill>
                <a:latin typeface="Times" charset="0"/>
                <a:ea typeface="ヒラギノ明朝 ProN W3" charset="0"/>
                <a:cs typeface="ヒラギノ明朝 ProN W3" charset="0"/>
                <a:sym typeface="Times" charset="0"/>
              </a:defRPr>
            </a:lvl4pPr>
            <a:lvl5pPr marL="2057400" indent="-228600" eaLnBrk="0" hangingPunct="0">
              <a:defRPr sz="2400">
                <a:solidFill>
                  <a:srgbClr val="000000"/>
                </a:solidFill>
                <a:latin typeface="Times" charset="0"/>
                <a:ea typeface="ヒラギノ明朝 ProN W3" charset="0"/>
                <a:cs typeface="ヒラギノ明朝 ProN W3" charset="0"/>
                <a:sym typeface="Times" charset="0"/>
              </a:defRPr>
            </a:lvl5pPr>
            <a:lvl6pPr marL="25146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6pPr>
            <a:lvl7pPr marL="29718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7pPr>
            <a:lvl8pPr marL="34290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8pPr>
            <a:lvl9pPr marL="38862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Helvetica" charset="0"/>
                <a:ea typeface="ヒラギノ明朝 ProN W3" charset="0"/>
                <a:cs typeface="ヒラギノ明朝 ProN W3" charset="0"/>
                <a:sym typeface="Times" charset="0"/>
              </a:rPr>
              <a:t>IP</a:t>
            </a:r>
            <a:br>
              <a:rPr kumimoji="0" lang="en-US" sz="1600" b="0" i="0" u="none" strike="noStrike" kern="0" cap="none" spc="0" normalizeH="0" baseline="0" noProof="0" dirty="0">
                <a:ln>
                  <a:noFill/>
                </a:ln>
                <a:solidFill>
                  <a:srgbClr val="000000"/>
                </a:solidFill>
                <a:effectLst/>
                <a:uLnTx/>
                <a:uFillTx/>
                <a:latin typeface="Helvetica" charset="0"/>
                <a:ea typeface="ヒラギノ明朝 ProN W3" charset="0"/>
                <a:cs typeface="ヒラギノ明朝 ProN W3" charset="0"/>
                <a:sym typeface="Times" charset="0"/>
              </a:rPr>
            </a:br>
            <a:r>
              <a:rPr kumimoji="0" lang="en-US" sz="1600" b="0" i="0" u="none" strike="noStrike" kern="0" cap="none" spc="0" normalizeH="0" baseline="0" noProof="0" dirty="0">
                <a:ln>
                  <a:noFill/>
                </a:ln>
                <a:solidFill>
                  <a:srgbClr val="000000"/>
                </a:solidFill>
                <a:effectLst/>
                <a:uLnTx/>
                <a:uFillTx/>
                <a:latin typeface="Helvetica" charset="0"/>
                <a:ea typeface="ヒラギノ明朝 ProN W3" charset="0"/>
                <a:cs typeface="ヒラギノ明朝 ProN W3" charset="0"/>
                <a:sym typeface="Times" charset="0"/>
              </a:rPr>
              <a:t>WAN</a:t>
            </a:r>
          </a:p>
        </p:txBody>
      </p:sp>
      <p:cxnSp>
        <p:nvCxnSpPr>
          <p:cNvPr id="47" name="Straight Connector 46"/>
          <p:cNvCxnSpPr/>
          <p:nvPr/>
        </p:nvCxnSpPr>
        <p:spPr bwMode="auto">
          <a:xfrm flipH="1">
            <a:off x="5864114" y="1912864"/>
            <a:ext cx="3460679" cy="1153437"/>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0" name="Straight Connector 49"/>
          <p:cNvCxnSpPr/>
          <p:nvPr/>
        </p:nvCxnSpPr>
        <p:spPr bwMode="auto">
          <a:xfrm flipH="1">
            <a:off x="5864114" y="2483756"/>
            <a:ext cx="4241371" cy="582544"/>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3" name="Straight Connector 52"/>
          <p:cNvCxnSpPr/>
          <p:nvPr/>
        </p:nvCxnSpPr>
        <p:spPr bwMode="auto">
          <a:xfrm flipH="1" flipV="1">
            <a:off x="5875767" y="3077952"/>
            <a:ext cx="3518939" cy="151460"/>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7" name="Straight Connector 56"/>
          <p:cNvCxnSpPr/>
          <p:nvPr/>
        </p:nvCxnSpPr>
        <p:spPr bwMode="auto">
          <a:xfrm flipH="1" flipV="1">
            <a:off x="5875766" y="3077952"/>
            <a:ext cx="4019981" cy="815561"/>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60" name="Straight Connector 59"/>
          <p:cNvCxnSpPr/>
          <p:nvPr/>
        </p:nvCxnSpPr>
        <p:spPr bwMode="auto">
          <a:xfrm flipH="1" flipV="1">
            <a:off x="5840810" y="3077951"/>
            <a:ext cx="2878073" cy="1479662"/>
          </a:xfrm>
          <a:prstGeom prst="line">
            <a:avLst/>
          </a:prstGeom>
          <a:solidFill>
            <a:srgbClr val="BBE0E3"/>
          </a:solidFill>
          <a:ln w="28575" cap="flat" cmpd="sng" algn="ctr">
            <a:solidFill>
              <a:srgbClr val="0066CC"/>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pic>
        <p:nvPicPr>
          <p:cNvPr id="24" name="Picture 23" descr="Firewall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34011" y="4262890"/>
            <a:ext cx="609600" cy="60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3" name="Shape 281"/>
          <p:cNvSpPr txBox="1"/>
          <p:nvPr/>
        </p:nvSpPr>
        <p:spPr>
          <a:xfrm>
            <a:off x="5421333" y="1389334"/>
            <a:ext cx="722430" cy="3387200"/>
          </a:xfrm>
          <a:prstGeom prst="rect">
            <a:avLst/>
          </a:prstGeom>
          <a:solidFill>
            <a:srgbClr val="C9DAF8"/>
          </a:solidFill>
          <a:ln w="9525" cap="flat">
            <a:solidFill>
              <a:srgbClr val="4A86E8"/>
            </a:solidFill>
            <a:prstDash val="solid"/>
            <a:round/>
            <a:headEnd type="none" w="med" len="med"/>
            <a:tailEnd type="none" w="med" len="med"/>
          </a:ln>
        </p:spPr>
        <p:txBody>
          <a:bodyPr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sz="1800" b="0" i="0" u="none" strike="noStrike" kern="0" cap="none" spc="0" normalizeH="0" baseline="0" noProof="0" dirty="0">
                <a:ln>
                  <a:noFill/>
                </a:ln>
                <a:solidFill>
                  <a:sysClr val="windowText" lastClr="000000"/>
                </a:solidFill>
                <a:effectLst/>
                <a:uLnTx/>
                <a:uFillTx/>
                <a:latin typeface="Arial"/>
                <a:cs typeface="Arial"/>
              </a:rPr>
              <a:t>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sz="1800" b="0" i="0" u="none" strike="noStrike" kern="0" cap="none" spc="0" normalizeH="0" baseline="0" noProof="0" dirty="0">
                <a:ln>
                  <a:noFill/>
                </a:ln>
                <a:solidFill>
                  <a:sysClr val="windowText" lastClr="000000"/>
                </a:solidFill>
                <a:effectLst/>
                <a:uLnTx/>
                <a:uFillTx/>
                <a:latin typeface="Arial"/>
                <a:cs typeface="Arial"/>
              </a:rPr>
              <a:t>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sz="1800" b="0" i="0" u="none" strike="noStrike" kern="0" cap="none" spc="0" normalizeH="0" baseline="0" noProof="0" dirty="0">
                <a:ln>
                  <a:noFill/>
                </a:ln>
                <a:solidFill>
                  <a:sysClr val="windowText" lastClr="000000"/>
                </a:solidFill>
                <a:effectLst/>
                <a:uLnTx/>
                <a:uFillTx/>
                <a:latin typeface="Arial"/>
                <a:cs typeface="Arial"/>
              </a:rPr>
              <a:t>N</a:t>
            </a:r>
          </a:p>
        </p:txBody>
      </p:sp>
      <p:pic>
        <p:nvPicPr>
          <p:cNvPr id="43" name="Picture 2" descr="CallQualityMonitoring.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513201" y="4098732"/>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10" descr="IPphone.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0800000" flipH="1" flipV="1">
            <a:off x="9213127" y="1331179"/>
            <a:ext cx="777877" cy="778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0" descr="IPphone.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0800000" flipH="1" flipV="1">
            <a:off x="9225701" y="2800129"/>
            <a:ext cx="777877" cy="778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2" descr="CallQualityMonitoring.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772552" y="3330713"/>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2" descr="CallQualityMonitoring.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924952" y="1910244"/>
            <a:ext cx="983172" cy="9831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 name="Shape 812"/>
          <p:cNvSpPr/>
          <p:nvPr/>
        </p:nvSpPr>
        <p:spPr>
          <a:xfrm>
            <a:off x="4473312" y="5828771"/>
            <a:ext cx="4174499" cy="752538"/>
          </a:xfrm>
          <a:prstGeom prst="wedgeRoundRectCallout">
            <a:avLst>
              <a:gd name="adj1" fmla="val -63275"/>
              <a:gd name="adj2" fmla="val -214967"/>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defTabSz="914400" eaLnBrk="1" fontAlgn="auto" latinLnBrk="0" hangingPunct="1">
              <a:lnSpc>
                <a:spcPct val="100000"/>
              </a:lnSpc>
              <a:spcBef>
                <a:spcPts val="0"/>
              </a:spcBef>
              <a:spcAft>
                <a:spcPts val="0"/>
              </a:spcAft>
              <a:buClr>
                <a:schemeClr val="dk1"/>
              </a:buClr>
              <a:buSzPct val="25000"/>
              <a:buFontTx/>
              <a:buNone/>
              <a:tabLst/>
              <a:defRPr/>
            </a:pPr>
            <a:r>
              <a:rPr kumimoji="0" lang="en-US" sz="1800" b="0" i="0" u="none" strike="noStrike" kern="0" cap="none" spc="0" normalizeH="0" baseline="0" noProof="0" dirty="0">
                <a:ln>
                  <a:noFill/>
                </a:ln>
                <a:solidFill>
                  <a:srgbClr val="000000"/>
                </a:solidFill>
                <a:effectLst/>
                <a:uLnTx/>
                <a:uFillTx/>
                <a:ea typeface="Helvetica Neue"/>
                <a:cs typeface="Helvetica Neue"/>
                <a:sym typeface="Helvetica Neue"/>
              </a:rPr>
              <a:t>Firewall is assigned</a:t>
            </a:r>
          </a:p>
          <a:p>
            <a:pPr marL="0" marR="0" lvl="0" indent="0" defTabSz="914400" eaLnBrk="1" fontAlgn="auto" latinLnBrk="0" hangingPunct="1">
              <a:lnSpc>
                <a:spcPct val="100000"/>
              </a:lnSpc>
              <a:spcBef>
                <a:spcPts val="0"/>
              </a:spcBef>
              <a:spcAft>
                <a:spcPts val="0"/>
              </a:spcAft>
              <a:buClr>
                <a:schemeClr val="dk1"/>
              </a:buClr>
              <a:buSzPct val="25000"/>
              <a:buFontTx/>
              <a:buNone/>
              <a:tabLst/>
              <a:defRPr/>
            </a:pPr>
            <a:r>
              <a:rPr kumimoji="0" lang="en-US" sz="1800" b="0" i="0" u="none" strike="noStrike" kern="0" cap="none" spc="0" normalizeH="0" baseline="0" noProof="0" dirty="0">
                <a:ln>
                  <a:noFill/>
                </a:ln>
                <a:solidFill>
                  <a:srgbClr val="000000"/>
                </a:solidFill>
                <a:effectLst/>
                <a:uLnTx/>
                <a:uFillTx/>
                <a:ea typeface="Helvetica Neue"/>
                <a:cs typeface="Helvetica Neue"/>
                <a:sym typeface="Helvetica Neue"/>
              </a:rPr>
              <a:t>66.134.240.115/255.255.255.0 </a:t>
            </a:r>
          </a:p>
        </p:txBody>
      </p:sp>
      <p:sp>
        <p:nvSpPr>
          <p:cNvPr id="31" name="Shape 812"/>
          <p:cNvSpPr/>
          <p:nvPr/>
        </p:nvSpPr>
        <p:spPr>
          <a:xfrm>
            <a:off x="5995430" y="4933186"/>
            <a:ext cx="4174499" cy="752538"/>
          </a:xfrm>
          <a:prstGeom prst="wedgeRoundRectCallout">
            <a:avLst>
              <a:gd name="adj1" fmla="val -95501"/>
              <a:gd name="adj2" fmla="val -261221"/>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defTabSz="914400" eaLnBrk="1" fontAlgn="auto" latinLnBrk="0" hangingPunct="1">
              <a:lnSpc>
                <a:spcPct val="100000"/>
              </a:lnSpc>
              <a:spcBef>
                <a:spcPts val="0"/>
              </a:spcBef>
              <a:spcAft>
                <a:spcPts val="0"/>
              </a:spcAft>
              <a:buClr>
                <a:schemeClr val="dk1"/>
              </a:buClr>
              <a:buSzPct val="25000"/>
              <a:buFontTx/>
              <a:buNone/>
              <a:tabLst/>
              <a:defRPr/>
            </a:pPr>
            <a:r>
              <a:rPr kumimoji="0" lang="en-US" sz="1800" b="0" i="0" u="none" strike="noStrike" kern="0" cap="none" spc="0" normalizeH="0" baseline="0" noProof="0" dirty="0" err="1">
                <a:ln>
                  <a:noFill/>
                </a:ln>
                <a:solidFill>
                  <a:schemeClr val="tx1"/>
                </a:solidFill>
                <a:effectLst/>
                <a:uLnTx/>
                <a:uFillTx/>
                <a:ea typeface="Helvetica Neue"/>
                <a:cs typeface="Helvetica Neue"/>
                <a:sym typeface="Helvetica Neue"/>
              </a:rPr>
              <a:t>EdgeMarc</a:t>
            </a:r>
            <a:r>
              <a:rPr kumimoji="0" lang="en-US" sz="1800" b="0" i="0" u="none" strike="noStrike" kern="0" cap="none" spc="0" normalizeH="0" baseline="0" noProof="0" dirty="0">
                <a:ln>
                  <a:noFill/>
                </a:ln>
                <a:solidFill>
                  <a:schemeClr val="tx1"/>
                </a:solidFill>
                <a:effectLst/>
                <a:uLnTx/>
                <a:uFillTx/>
                <a:ea typeface="Helvetica Neue"/>
                <a:cs typeface="Helvetica Neue"/>
                <a:sym typeface="Helvetica Neue"/>
              </a:rPr>
              <a:t> is assigned</a:t>
            </a:r>
          </a:p>
          <a:p>
            <a:pPr marL="0" marR="0" lvl="0" indent="0" defTabSz="914400" eaLnBrk="1" fontAlgn="auto" latinLnBrk="0" hangingPunct="1">
              <a:lnSpc>
                <a:spcPct val="100000"/>
              </a:lnSpc>
              <a:spcBef>
                <a:spcPts val="0"/>
              </a:spcBef>
              <a:spcAft>
                <a:spcPts val="0"/>
              </a:spcAft>
              <a:buClr>
                <a:schemeClr val="dk1"/>
              </a:buClr>
              <a:buSzPct val="25000"/>
              <a:buFontTx/>
              <a:buNone/>
              <a:tabLst/>
              <a:defRPr/>
            </a:pPr>
            <a:r>
              <a:rPr kumimoji="0" lang="en-US" sz="1800" b="0" i="0" u="none" strike="noStrike" kern="0" cap="none" spc="0" normalizeH="0" baseline="0" noProof="0" dirty="0">
                <a:ln>
                  <a:noFill/>
                </a:ln>
                <a:solidFill>
                  <a:schemeClr val="tx1"/>
                </a:solidFill>
                <a:effectLst/>
                <a:uLnTx/>
                <a:uFillTx/>
                <a:ea typeface="Helvetica Neue"/>
                <a:cs typeface="Helvetica Neue"/>
                <a:sym typeface="Helvetica Neue"/>
              </a:rPr>
              <a:t>66.134.240.114/255.255.255.0 </a:t>
            </a:r>
          </a:p>
        </p:txBody>
      </p:sp>
      <p:sp>
        <p:nvSpPr>
          <p:cNvPr id="34" name="Shape 812"/>
          <p:cNvSpPr/>
          <p:nvPr/>
        </p:nvSpPr>
        <p:spPr>
          <a:xfrm>
            <a:off x="7060348" y="4050771"/>
            <a:ext cx="4174499" cy="752538"/>
          </a:xfrm>
          <a:prstGeom prst="wedgeRoundRectCallout">
            <a:avLst>
              <a:gd name="adj1" fmla="val -129755"/>
              <a:gd name="adj2" fmla="val -278722"/>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defTabSz="914400" eaLnBrk="1" fontAlgn="auto" latinLnBrk="0" hangingPunct="1">
              <a:lnSpc>
                <a:spcPct val="100000"/>
              </a:lnSpc>
              <a:spcBef>
                <a:spcPts val="0"/>
              </a:spcBef>
              <a:spcAft>
                <a:spcPts val="0"/>
              </a:spcAft>
              <a:buClr>
                <a:schemeClr val="dk1"/>
              </a:buClr>
              <a:buSzPct val="25000"/>
              <a:buFontTx/>
              <a:buNone/>
              <a:tabLst/>
              <a:defRPr/>
            </a:pPr>
            <a:r>
              <a:rPr kumimoji="0" lang="en-US" sz="1800" b="0" i="0" u="none" strike="noStrike" kern="0" cap="none" spc="0" normalizeH="0" baseline="0" noProof="0" dirty="0">
                <a:ln>
                  <a:noFill/>
                </a:ln>
                <a:solidFill>
                  <a:srgbClr val="000000"/>
                </a:solidFill>
                <a:effectLst/>
                <a:uLnTx/>
                <a:uFillTx/>
                <a:ea typeface="Helvetica Neue"/>
                <a:cs typeface="Helvetica Neue"/>
                <a:sym typeface="Helvetica Neue"/>
              </a:rPr>
              <a:t>Default route 66.134.240.1</a:t>
            </a:r>
          </a:p>
          <a:p>
            <a:pPr marL="0" marR="0" lvl="0" indent="0" defTabSz="914400" eaLnBrk="1" fontAlgn="auto" latinLnBrk="0" hangingPunct="1">
              <a:lnSpc>
                <a:spcPct val="100000"/>
              </a:lnSpc>
              <a:spcBef>
                <a:spcPts val="0"/>
              </a:spcBef>
              <a:spcAft>
                <a:spcPts val="0"/>
              </a:spcAft>
              <a:buClr>
                <a:schemeClr val="dk1"/>
              </a:buClr>
              <a:buSzPct val="25000"/>
              <a:buFontTx/>
              <a:buNone/>
              <a:tabLst/>
              <a:defRPr/>
            </a:pPr>
            <a:r>
              <a:rPr kumimoji="0" lang="en-US" sz="1800" b="0" i="0" u="none" strike="noStrike" kern="0" cap="none" spc="0" normalizeH="0" baseline="0" noProof="0" dirty="0">
                <a:ln>
                  <a:noFill/>
                </a:ln>
                <a:solidFill>
                  <a:srgbClr val="000000"/>
                </a:solidFill>
                <a:effectLst/>
                <a:uLnTx/>
                <a:uFillTx/>
                <a:ea typeface="Helvetica Neue"/>
                <a:cs typeface="Helvetica Neue"/>
                <a:sym typeface="Helvetica Neue"/>
              </a:rPr>
              <a:t>For both the </a:t>
            </a:r>
            <a:r>
              <a:rPr kumimoji="0" lang="en-US" sz="1800" b="0" i="0" u="none" strike="noStrike" kern="0" cap="none" spc="0" normalizeH="0" baseline="0" noProof="0" dirty="0" err="1">
                <a:ln>
                  <a:noFill/>
                </a:ln>
                <a:solidFill>
                  <a:srgbClr val="000000"/>
                </a:solidFill>
                <a:effectLst/>
                <a:uLnTx/>
                <a:uFillTx/>
                <a:ea typeface="Helvetica Neue"/>
                <a:cs typeface="Helvetica Neue"/>
                <a:sym typeface="Helvetica Neue"/>
              </a:rPr>
              <a:t>EdgeMarc</a:t>
            </a:r>
            <a:r>
              <a:rPr kumimoji="0" lang="en-US" sz="1800" b="0" i="0" u="none" strike="noStrike" kern="0" cap="none" spc="0" normalizeH="0" baseline="0" noProof="0" dirty="0">
                <a:ln>
                  <a:noFill/>
                </a:ln>
                <a:solidFill>
                  <a:srgbClr val="000000"/>
                </a:solidFill>
                <a:effectLst/>
                <a:uLnTx/>
                <a:uFillTx/>
                <a:ea typeface="Helvetica Neue"/>
                <a:cs typeface="Helvetica Neue"/>
                <a:sym typeface="Helvetica Neue"/>
              </a:rPr>
              <a:t> and the Firewall </a:t>
            </a:r>
          </a:p>
        </p:txBody>
      </p:sp>
      <p:sp>
        <p:nvSpPr>
          <p:cNvPr id="30" name="Title 1"/>
          <p:cNvSpPr>
            <a:spLocks noGrp="1"/>
          </p:cNvSpPr>
          <p:nvPr>
            <p:ph type="title"/>
          </p:nvPr>
        </p:nvSpPr>
        <p:spPr>
          <a:xfrm>
            <a:off x="381000" y="221585"/>
            <a:ext cx="11430000" cy="489136"/>
          </a:xfrm>
        </p:spPr>
        <p:txBody>
          <a:bodyPr/>
          <a:lstStyle/>
          <a:p>
            <a:r>
              <a:rPr lang="en-US" dirty="0"/>
              <a:t>Lesson 3.4-1: Configuration examples using Proxy ARP</a:t>
            </a:r>
          </a:p>
        </p:txBody>
      </p:sp>
    </p:spTree>
    <p:extLst>
      <p:ext uri="{BB962C8B-B14F-4D97-AF65-F5344CB8AC3E}">
        <p14:creationId xmlns:p14="http://schemas.microsoft.com/office/powerpoint/2010/main" val="1569333859"/>
      </p:ext>
    </p:extLst>
  </p:cSld>
  <p:clrMapOvr>
    <a:masterClrMapping/>
  </p:clrMapOvr>
  <p:transition spd="slow">
    <p:cut/>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9687" y="1006593"/>
            <a:ext cx="1650918" cy="4760149"/>
          </a:xfrm>
          <a:prstGeom prst="rect">
            <a:avLst/>
          </a:prstGeom>
        </p:spPr>
      </p:pic>
      <p:sp>
        <p:nvSpPr>
          <p:cNvPr id="10" name="Right Arrow 9"/>
          <p:cNvSpPr/>
          <p:nvPr/>
        </p:nvSpPr>
        <p:spPr bwMode="auto">
          <a:xfrm>
            <a:off x="1856076" y="3503322"/>
            <a:ext cx="381000" cy="332868"/>
          </a:xfrm>
          <a:prstGeom prst="rightArrow">
            <a:avLst/>
          </a:prstGeom>
          <a:solidFill>
            <a:srgbClr val="0066CC"/>
          </a:solidFill>
          <a:ln w="127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FF0000"/>
              </a:solidFill>
              <a:effectLst/>
              <a:uLnTx/>
              <a:uFillTx/>
              <a:latin typeface="Times" charset="0"/>
              <a:ea typeface="ヒラギノ明朝 ProN W3" charset="0"/>
              <a:cs typeface="ヒラギノ明朝 ProN W3" charset="0"/>
              <a:sym typeface="Times" charset="0"/>
            </a:endParaRPr>
          </a:p>
        </p:txBody>
      </p:sp>
      <p:sp>
        <p:nvSpPr>
          <p:cNvPr id="13" name="Shape 26"/>
          <p:cNvSpPr txBox="1">
            <a:spLocks/>
          </p:cNvSpPr>
          <p:nvPr/>
        </p:nvSpPr>
        <p:spPr>
          <a:xfrm>
            <a:off x="3904075" y="5127040"/>
            <a:ext cx="6293555" cy="1166518"/>
          </a:xfrm>
          <a:prstGeom prst="rect">
            <a:avLst/>
          </a:prstGeom>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lvl1pPr marL="342900" indent="-342900" algn="l" defTabSz="457200" rtl="0" eaLnBrk="1" fontAlgn="base" hangingPunct="1">
              <a:spcBef>
                <a:spcPct val="20000"/>
              </a:spcBef>
              <a:spcAft>
                <a:spcPct val="0"/>
              </a:spcAft>
              <a:buClr>
                <a:schemeClr val="tx1"/>
              </a:buClr>
              <a:buFont typeface="Arial" charset="0"/>
              <a:buChar char="•"/>
              <a:defRPr sz="2400" kern="1200">
                <a:solidFill>
                  <a:srgbClr val="7F7F7F"/>
                </a:solidFill>
                <a:latin typeface="Arial"/>
                <a:ea typeface="MS PGothic" pitchFamily="34" charset="-128"/>
                <a:cs typeface="Arial"/>
              </a:defRPr>
            </a:lvl1pPr>
            <a:lvl2pPr marL="742950" indent="-285750" algn="l" defTabSz="457200" rtl="0" eaLnBrk="1" fontAlgn="base" hangingPunct="1">
              <a:spcBef>
                <a:spcPct val="20000"/>
              </a:spcBef>
              <a:spcAft>
                <a:spcPct val="0"/>
              </a:spcAft>
              <a:buClr>
                <a:schemeClr val="tx1"/>
              </a:buClr>
              <a:buFont typeface="Arial" charset="0"/>
              <a:buChar char="–"/>
              <a:defRPr sz="2000" kern="1200">
                <a:solidFill>
                  <a:srgbClr val="7F7F7F"/>
                </a:solidFill>
                <a:latin typeface="Arial"/>
                <a:ea typeface="MS PGothic" pitchFamily="34" charset="-128"/>
                <a:cs typeface="Arial"/>
              </a:defRPr>
            </a:lvl2pPr>
            <a:lvl3pPr marL="1143000" indent="-228600" algn="l" defTabSz="457200" rtl="0" eaLnBrk="1" fontAlgn="base" hangingPunct="1">
              <a:spcBef>
                <a:spcPct val="20000"/>
              </a:spcBef>
              <a:spcAft>
                <a:spcPct val="0"/>
              </a:spcAft>
              <a:buClr>
                <a:schemeClr val="tx1"/>
              </a:buClr>
              <a:buFont typeface="Arial" charset="0"/>
              <a:buChar char="•"/>
              <a:defRPr kern="1200">
                <a:solidFill>
                  <a:srgbClr val="7F7F7F"/>
                </a:solidFill>
                <a:latin typeface="Arial"/>
                <a:ea typeface="MS PGothic" pitchFamily="34" charset="-128"/>
                <a:cs typeface="Arial"/>
              </a:defRPr>
            </a:lvl3pPr>
            <a:lvl4pPr marL="1600200" indent="-228600" algn="l" defTabSz="457200" rtl="0" eaLnBrk="1" fontAlgn="base" hangingPunct="1">
              <a:spcBef>
                <a:spcPct val="20000"/>
              </a:spcBef>
              <a:spcAft>
                <a:spcPct val="0"/>
              </a:spcAft>
              <a:buClr>
                <a:schemeClr val="tx1"/>
              </a:buClr>
              <a:buFont typeface="Arial" charset="0"/>
              <a:buChar char="–"/>
              <a:defRPr sz="1600" kern="1200">
                <a:solidFill>
                  <a:srgbClr val="7F7F7F"/>
                </a:solidFill>
                <a:latin typeface="Arial"/>
                <a:ea typeface="MS PGothic" pitchFamily="34" charset="-128"/>
                <a:cs typeface="Arial"/>
              </a:defRPr>
            </a:lvl4pPr>
            <a:lvl5pPr marL="2057400" indent="-228600" algn="l" defTabSz="457200" rtl="0" eaLnBrk="1" fontAlgn="base" hangingPunct="1">
              <a:spcBef>
                <a:spcPct val="20000"/>
              </a:spcBef>
              <a:spcAft>
                <a:spcPct val="0"/>
              </a:spcAft>
              <a:buClr>
                <a:schemeClr val="tx1"/>
              </a:buClr>
              <a:buFont typeface="Arial" charset="0"/>
              <a:buChar char="»"/>
              <a:defRPr sz="1400" kern="1200">
                <a:solidFill>
                  <a:srgbClr val="7F7F7F"/>
                </a:solidFill>
                <a:latin typeface="Arial"/>
                <a:ea typeface="MS PGothic"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base" latinLnBrk="0" hangingPunct="1">
              <a:lnSpc>
                <a:spcPct val="100000"/>
              </a:lnSpc>
              <a:spcBef>
                <a:spcPts val="0"/>
              </a:spcBef>
              <a:spcAft>
                <a:spcPts val="0"/>
              </a:spcAft>
              <a:buClr>
                <a:schemeClr val="dk1"/>
              </a:buClr>
              <a:buSzPct val="25000"/>
              <a:buFont typeface="Arial" charset="0"/>
              <a:buNone/>
              <a:tabLst/>
              <a:defRPr/>
            </a:pPr>
            <a:r>
              <a:rPr kumimoji="0" lang="en-US" sz="1600" b="0" i="0" u="none" strike="noStrike" kern="1200" cap="none" spc="0" normalizeH="0" baseline="0" noProof="0" dirty="0">
                <a:ln>
                  <a:noFill/>
                </a:ln>
                <a:solidFill>
                  <a:srgbClr val="000000"/>
                </a:solidFill>
                <a:effectLst/>
                <a:uLnTx/>
                <a:uFillTx/>
                <a:latin typeface="Arial"/>
                <a:ea typeface="MS PGothic" pitchFamily="34" charset="-128"/>
                <a:cs typeface="Arial"/>
              </a:rPr>
              <a:t>When configuring Proxy ARP, the upstream router will need to associate the </a:t>
            </a:r>
            <a:r>
              <a:rPr kumimoji="0" lang="en-US" sz="1600" b="0" i="0" u="none" strike="noStrike" kern="1200" cap="none" spc="0" normalizeH="0" baseline="0" noProof="0" dirty="0" err="1">
                <a:ln>
                  <a:noFill/>
                </a:ln>
                <a:solidFill>
                  <a:srgbClr val="000000"/>
                </a:solidFill>
                <a:effectLst/>
                <a:uLnTx/>
                <a:uFillTx/>
                <a:latin typeface="Arial"/>
                <a:ea typeface="MS PGothic" pitchFamily="34" charset="-128"/>
                <a:cs typeface="Arial"/>
              </a:rPr>
              <a:t>proxied</a:t>
            </a:r>
            <a:r>
              <a:rPr kumimoji="0" lang="en-US" sz="1600" b="0" i="0" u="none" strike="noStrike" kern="1200" cap="none" spc="0" normalizeH="0" baseline="0" noProof="0" dirty="0">
                <a:ln>
                  <a:noFill/>
                </a:ln>
                <a:solidFill>
                  <a:srgbClr val="000000"/>
                </a:solidFill>
                <a:effectLst/>
                <a:uLnTx/>
                <a:uFillTx/>
                <a:latin typeface="Arial"/>
                <a:ea typeface="MS PGothic" pitchFamily="34" charset="-128"/>
                <a:cs typeface="Arial"/>
              </a:rPr>
              <a:t> IP address with this system's WAN MAC address. Flush the upstream router's ARP cache after configuring Proxy ARP.</a:t>
            </a:r>
            <a:endParaRPr kumimoji="0" lang="en-US" sz="1600" b="0" i="0" u="none" strike="noStrike" kern="1200" cap="none" spc="0" normalizeH="0" baseline="0" noProof="0" dirty="0">
              <a:ln>
                <a:noFill/>
              </a:ln>
              <a:solidFill>
                <a:srgbClr val="000000"/>
              </a:solidFill>
              <a:effectLst/>
              <a:uLnTx/>
              <a:uFillTx/>
              <a:latin typeface="Helvetica Neue"/>
              <a:ea typeface="Helvetica Neue"/>
              <a:cs typeface="Helvetica Neue"/>
              <a:sym typeface="Helvetica Neue"/>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4582" y="1006594"/>
            <a:ext cx="6132662" cy="3416769"/>
          </a:xfrm>
          <a:prstGeom prst="rect">
            <a:avLst/>
          </a:prstGeom>
        </p:spPr>
      </p:pic>
      <p:sp>
        <p:nvSpPr>
          <p:cNvPr id="18" name="TextBox 17"/>
          <p:cNvSpPr txBox="1"/>
          <p:nvPr/>
        </p:nvSpPr>
        <p:spPr>
          <a:xfrm>
            <a:off x="5943600" y="2692513"/>
            <a:ext cx="2133600" cy="338554"/>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Helvetica"/>
                <a:cs typeface="Helvetica"/>
              </a:rPr>
              <a:t>66.134.240.115</a:t>
            </a:r>
          </a:p>
        </p:txBody>
      </p:sp>
      <p:sp>
        <p:nvSpPr>
          <p:cNvPr id="19" name="TextBox 18"/>
          <p:cNvSpPr txBox="1"/>
          <p:nvPr/>
        </p:nvSpPr>
        <p:spPr>
          <a:xfrm>
            <a:off x="5943600" y="2936053"/>
            <a:ext cx="2133600" cy="338554"/>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Helvetica"/>
                <a:cs typeface="Helvetica"/>
              </a:rPr>
              <a:t>32</a:t>
            </a:r>
          </a:p>
        </p:txBody>
      </p:sp>
      <p:sp>
        <p:nvSpPr>
          <p:cNvPr id="20" name="TextBox 19"/>
          <p:cNvSpPr txBox="1"/>
          <p:nvPr/>
        </p:nvSpPr>
        <p:spPr>
          <a:xfrm>
            <a:off x="5943600" y="3394646"/>
            <a:ext cx="2133600" cy="338554"/>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Helvetica"/>
                <a:cs typeface="Helvetica"/>
              </a:rPr>
              <a:t>66.134.240.1</a:t>
            </a:r>
          </a:p>
        </p:txBody>
      </p:sp>
      <p:sp>
        <p:nvSpPr>
          <p:cNvPr id="14" name="Shape 812"/>
          <p:cNvSpPr/>
          <p:nvPr/>
        </p:nvSpPr>
        <p:spPr>
          <a:xfrm>
            <a:off x="5306288" y="4421482"/>
            <a:ext cx="4174499" cy="592667"/>
          </a:xfrm>
          <a:prstGeom prst="wedgeRoundRectCallout">
            <a:avLst>
              <a:gd name="adj1" fmla="val -52910"/>
              <a:gd name="adj2" fmla="val -260901"/>
              <a:gd name="adj3" fmla="val 0"/>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lIns="91425" tIns="91425" rIns="91425" bIns="91425" anchor="t" anchorCtr="0">
            <a:noAutofit/>
          </a:bodyPr>
          <a:lstStyle/>
          <a:p>
            <a:pPr marL="0" marR="0" lvl="0" indent="0" defTabSz="914400" eaLnBrk="1" fontAlgn="auto" latinLnBrk="0" hangingPunct="1">
              <a:lnSpc>
                <a:spcPct val="100000"/>
              </a:lnSpc>
              <a:spcBef>
                <a:spcPts val="0"/>
              </a:spcBef>
              <a:spcAft>
                <a:spcPts val="0"/>
              </a:spcAft>
              <a:buClr>
                <a:schemeClr val="dk1"/>
              </a:buClr>
              <a:buSzPct val="25000"/>
              <a:buFontTx/>
              <a:buNone/>
              <a:tabLst/>
              <a:defRPr/>
            </a:pPr>
            <a:r>
              <a:rPr kumimoji="0" lang="en-US" sz="1800" b="0" i="0" u="none" strike="noStrike" kern="0" cap="none" spc="0" normalizeH="0" baseline="0" noProof="0" dirty="0">
                <a:ln>
                  <a:noFill/>
                </a:ln>
                <a:solidFill>
                  <a:srgbClr val="000000"/>
                </a:solidFill>
                <a:effectLst/>
                <a:uLnTx/>
                <a:uFillTx/>
                <a:ea typeface="Helvetica Neue"/>
                <a:cs typeface="Helvetica Neue"/>
                <a:sym typeface="Helvetica Neue"/>
              </a:rPr>
              <a:t>32 bit mask for a single IP Address</a:t>
            </a:r>
          </a:p>
        </p:txBody>
      </p:sp>
      <p:sp>
        <p:nvSpPr>
          <p:cNvPr id="2" name="Title 1"/>
          <p:cNvSpPr>
            <a:spLocks noGrp="1"/>
          </p:cNvSpPr>
          <p:nvPr>
            <p:ph type="title"/>
          </p:nvPr>
        </p:nvSpPr>
        <p:spPr/>
        <p:txBody>
          <a:bodyPr/>
          <a:lstStyle/>
          <a:p>
            <a:r>
              <a:rPr lang="en-US" dirty="0"/>
              <a:t>Lesson 3.4-1: Configuration examples using Proxy ARP</a:t>
            </a:r>
          </a:p>
        </p:txBody>
      </p:sp>
    </p:spTree>
    <p:extLst>
      <p:ext uri="{BB962C8B-B14F-4D97-AF65-F5344CB8AC3E}">
        <p14:creationId xmlns:p14="http://schemas.microsoft.com/office/powerpoint/2010/main" val="11977788"/>
      </p:ext>
    </p:extLst>
  </p:cSld>
  <p:clrMapOvr>
    <a:masterClrMapping/>
  </p:clrMapOvr>
  <p:transition spd="slow">
    <p:cu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24"/>
        <p:cNvGrpSpPr/>
        <p:nvPr/>
      </p:nvGrpSpPr>
      <p:grpSpPr>
        <a:xfrm>
          <a:off x="0" y="0"/>
          <a:ext cx="0" cy="0"/>
          <a:chOff x="0" y="0"/>
          <a:chExt cx="0" cy="0"/>
        </a:xfrm>
      </p:grpSpPr>
      <p:sp>
        <p:nvSpPr>
          <p:cNvPr id="26" name="Shape 26"/>
          <p:cNvSpPr txBox="1">
            <a:spLocks noGrp="1"/>
          </p:cNvSpPr>
          <p:nvPr>
            <p:ph type="body" idx="1"/>
          </p:nvPr>
        </p:nvSpPr>
        <p:spPr>
          <a:xfrm>
            <a:off x="912055" y="1147689"/>
            <a:ext cx="10898945" cy="5112434"/>
          </a:xfrm>
          <a:prstGeom prst="rect">
            <a:avLst/>
          </a:prstGeom>
        </p:spPr>
        <p:txBody>
          <a:bodyPr vert="horz" lIns="91425" tIns="91425" rIns="91425" bIns="91425" rtlCol="0" anchor="t" anchorCtr="0">
            <a:normAutofit fontScale="92500" lnSpcReduction="20000"/>
          </a:bodyPr>
          <a:lstStyle/>
          <a:p>
            <a:pPr marL="0" indent="0">
              <a:lnSpc>
                <a:spcPct val="80000"/>
              </a:lnSpc>
              <a:spcBef>
                <a:spcPts val="0"/>
              </a:spcBef>
              <a:buClr>
                <a:schemeClr val="tx1">
                  <a:lumMod val="50000"/>
                  <a:lumOff val="50000"/>
                </a:schemeClr>
              </a:buClr>
              <a:buNone/>
            </a:pPr>
            <a:r>
              <a:rPr lang="en-US" sz="2400" kern="0" dirty="0">
                <a:solidFill>
                  <a:schemeClr val="tx1"/>
                </a:solidFill>
                <a:ea typeface="Calibri"/>
                <a:sym typeface="Calibri"/>
              </a:rPr>
              <a:t>Ping the </a:t>
            </a:r>
            <a:r>
              <a:rPr lang="en-US" sz="2400" kern="0" dirty="0" err="1">
                <a:solidFill>
                  <a:schemeClr val="tx1"/>
                </a:solidFill>
                <a:ea typeface="Calibri"/>
                <a:sym typeface="Calibri"/>
              </a:rPr>
              <a:t>Proxied</a:t>
            </a:r>
            <a:r>
              <a:rPr lang="en-US" sz="2400" kern="0" dirty="0">
                <a:solidFill>
                  <a:schemeClr val="tx1"/>
                </a:solidFill>
                <a:ea typeface="Calibri"/>
                <a:sym typeface="Calibri"/>
              </a:rPr>
              <a:t> IP address from a remote computer</a:t>
            </a:r>
          </a:p>
          <a:p>
            <a:pPr marL="0" indent="0">
              <a:lnSpc>
                <a:spcPct val="80000"/>
              </a:lnSpc>
              <a:spcBef>
                <a:spcPts val="0"/>
              </a:spcBef>
              <a:buClr>
                <a:schemeClr val="tx1">
                  <a:lumMod val="50000"/>
                  <a:lumOff val="50000"/>
                </a:schemeClr>
              </a:buClr>
              <a:buNone/>
            </a:pPr>
            <a:r>
              <a:rPr lang="en-US" sz="2400" kern="0" dirty="0">
                <a:solidFill>
                  <a:schemeClr val="tx1"/>
                </a:solidFill>
                <a:ea typeface="Calibri"/>
                <a:sym typeface="Calibri"/>
              </a:rPr>
              <a:t>Incoming </a:t>
            </a:r>
            <a:r>
              <a:rPr lang="en-US" sz="2400" kern="0" dirty="0" err="1">
                <a:solidFill>
                  <a:schemeClr val="tx1"/>
                </a:solidFill>
                <a:ea typeface="Calibri"/>
                <a:sym typeface="Calibri"/>
              </a:rPr>
              <a:t>icmp</a:t>
            </a:r>
            <a:r>
              <a:rPr lang="en-US" sz="2400" kern="0" dirty="0">
                <a:solidFill>
                  <a:schemeClr val="tx1"/>
                </a:solidFill>
                <a:ea typeface="Calibri"/>
                <a:sym typeface="Calibri"/>
              </a:rPr>
              <a:t> request should contain a destination MAC address of the EdgeMarc eth1 interface</a:t>
            </a:r>
          </a:p>
          <a:p>
            <a:pPr marL="285750" indent="-285750">
              <a:lnSpc>
                <a:spcPct val="80000"/>
              </a:lnSpc>
              <a:spcBef>
                <a:spcPts val="0"/>
              </a:spcBef>
              <a:buClr>
                <a:schemeClr val="tx1">
                  <a:lumMod val="50000"/>
                  <a:lumOff val="50000"/>
                </a:schemeClr>
              </a:buClr>
            </a:pPr>
            <a:endParaRPr lang="en-US" sz="2400" kern="0" dirty="0">
              <a:solidFill>
                <a:schemeClr val="tx1"/>
              </a:solidFill>
              <a:ea typeface="Calibri"/>
              <a:sym typeface="Calibri"/>
            </a:endParaRPr>
          </a:p>
          <a:p>
            <a:pPr marL="0" indent="0">
              <a:lnSpc>
                <a:spcPct val="80000"/>
              </a:lnSpc>
              <a:spcBef>
                <a:spcPts val="0"/>
              </a:spcBef>
              <a:buClr>
                <a:schemeClr val="dk1"/>
              </a:buClr>
              <a:buNone/>
            </a:pPr>
            <a:r>
              <a:rPr lang="en-US" sz="2400" kern="0" dirty="0">
                <a:solidFill>
                  <a:schemeClr val="tx1"/>
                </a:solidFill>
                <a:ea typeface="Calibri"/>
                <a:sym typeface="Calibri"/>
              </a:rPr>
              <a:t>If the destination MAC address does not match eth1 MAC address, the upstream router needs to clear its ARP cache.  If customer have cable modem, customer need to power cycle the cable modem.  </a:t>
            </a:r>
          </a:p>
          <a:p>
            <a:pPr marL="0" indent="0">
              <a:lnSpc>
                <a:spcPct val="80000"/>
              </a:lnSpc>
              <a:spcBef>
                <a:spcPts val="0"/>
              </a:spcBef>
              <a:buClr>
                <a:schemeClr val="dk1"/>
              </a:buClr>
              <a:buNone/>
            </a:pPr>
            <a:endParaRPr lang="en-US" sz="2400" kern="0" dirty="0">
              <a:solidFill>
                <a:schemeClr val="tx1"/>
              </a:solidFill>
              <a:ea typeface="Calibri"/>
              <a:sym typeface="Calibri"/>
            </a:endParaRPr>
          </a:p>
          <a:p>
            <a:pPr marL="0" indent="0">
              <a:lnSpc>
                <a:spcPct val="80000"/>
              </a:lnSpc>
              <a:spcBef>
                <a:spcPts val="0"/>
              </a:spcBef>
              <a:buClr>
                <a:schemeClr val="dk1"/>
              </a:buClr>
              <a:buNone/>
            </a:pPr>
            <a:r>
              <a:rPr lang="en-US" sz="2400" kern="0" dirty="0">
                <a:solidFill>
                  <a:schemeClr val="tx1"/>
                </a:solidFill>
                <a:ea typeface="Calibri"/>
                <a:sym typeface="Calibri"/>
              </a:rPr>
              <a:t>Use </a:t>
            </a:r>
            <a:r>
              <a:rPr lang="en-US" sz="2400" kern="0" dirty="0" err="1">
                <a:solidFill>
                  <a:schemeClr val="tx1"/>
                </a:solidFill>
                <a:ea typeface="Calibri"/>
                <a:sym typeface="Calibri"/>
              </a:rPr>
              <a:t>tcpdump</a:t>
            </a:r>
            <a:r>
              <a:rPr lang="en-US" sz="2400" kern="0" dirty="0">
                <a:solidFill>
                  <a:schemeClr val="tx1"/>
                </a:solidFill>
                <a:ea typeface="Calibri"/>
                <a:sym typeface="Calibri"/>
              </a:rPr>
              <a:t> with option “e” to see the destination MAC address.</a:t>
            </a:r>
          </a:p>
          <a:p>
            <a:pPr indent="-241300">
              <a:spcBef>
                <a:spcPts val="320"/>
              </a:spcBef>
              <a:buClr>
                <a:schemeClr val="dk1"/>
              </a:buClr>
              <a:buNone/>
            </a:pPr>
            <a:endParaRPr lang="en-US" sz="2400" kern="0" dirty="0">
              <a:solidFill>
                <a:schemeClr val="tx1"/>
              </a:solidFill>
              <a:ea typeface="Calibri"/>
              <a:sym typeface="Calibri"/>
            </a:endParaRPr>
          </a:p>
          <a:p>
            <a:pPr>
              <a:lnSpc>
                <a:spcPct val="80000"/>
              </a:lnSpc>
              <a:spcBef>
                <a:spcPts val="320"/>
              </a:spcBef>
              <a:buClr>
                <a:schemeClr val="dk1"/>
              </a:buClr>
              <a:buSzPct val="25000"/>
              <a:buNone/>
            </a:pPr>
            <a:r>
              <a:rPr lang="en-US" sz="2400" kern="0" dirty="0">
                <a:solidFill>
                  <a:schemeClr val="tx1"/>
                </a:solidFill>
                <a:ea typeface="Calibri"/>
                <a:sym typeface="Calibri"/>
              </a:rPr>
              <a:t># </a:t>
            </a:r>
            <a:r>
              <a:rPr lang="en-US" sz="2400" kern="0" dirty="0" err="1">
                <a:solidFill>
                  <a:schemeClr val="tx1"/>
                </a:solidFill>
                <a:ea typeface="Calibri"/>
                <a:sym typeface="Calibri"/>
              </a:rPr>
              <a:t>tcpdump</a:t>
            </a:r>
            <a:r>
              <a:rPr lang="en-US" sz="2400" kern="0" dirty="0">
                <a:solidFill>
                  <a:schemeClr val="tx1"/>
                </a:solidFill>
                <a:ea typeface="Calibri"/>
                <a:sym typeface="Calibri"/>
              </a:rPr>
              <a:t> -</a:t>
            </a:r>
            <a:r>
              <a:rPr lang="en-US" sz="2400" kern="0" dirty="0" err="1">
                <a:solidFill>
                  <a:schemeClr val="tx1"/>
                </a:solidFill>
                <a:ea typeface="Calibri"/>
                <a:sym typeface="Calibri"/>
              </a:rPr>
              <a:t>nei</a:t>
            </a:r>
            <a:r>
              <a:rPr lang="en-US" sz="2400" kern="0" dirty="0">
                <a:solidFill>
                  <a:schemeClr val="tx1"/>
                </a:solidFill>
                <a:ea typeface="Calibri"/>
                <a:sym typeface="Calibri"/>
              </a:rPr>
              <a:t> eth1 -s0 </a:t>
            </a:r>
            <a:r>
              <a:rPr lang="en-US" sz="2400" kern="0" dirty="0" err="1">
                <a:solidFill>
                  <a:schemeClr val="tx1"/>
                </a:solidFill>
                <a:ea typeface="Calibri"/>
                <a:sym typeface="Calibri"/>
              </a:rPr>
              <a:t>icmp</a:t>
            </a:r>
            <a:endParaRPr lang="en-US" sz="2400" kern="0" dirty="0">
              <a:solidFill>
                <a:schemeClr val="tx1"/>
              </a:solidFill>
              <a:ea typeface="Calibri"/>
              <a:sym typeface="Calibri"/>
            </a:endParaRPr>
          </a:p>
          <a:p>
            <a:pPr>
              <a:lnSpc>
                <a:spcPct val="80000"/>
              </a:lnSpc>
              <a:spcBef>
                <a:spcPts val="320"/>
              </a:spcBef>
              <a:buClr>
                <a:schemeClr val="dk1"/>
              </a:buClr>
              <a:buSzPct val="25000"/>
              <a:buNone/>
            </a:pPr>
            <a:r>
              <a:rPr lang="en-US" sz="2400" kern="0" dirty="0" err="1">
                <a:solidFill>
                  <a:schemeClr val="tx1"/>
                </a:solidFill>
                <a:ea typeface="Calibri"/>
                <a:sym typeface="Calibri"/>
              </a:rPr>
              <a:t>tcpdump</a:t>
            </a:r>
            <a:r>
              <a:rPr lang="en-US" sz="2400" kern="0" dirty="0">
                <a:solidFill>
                  <a:schemeClr val="tx1"/>
                </a:solidFill>
                <a:ea typeface="Calibri"/>
                <a:sym typeface="Calibri"/>
              </a:rPr>
              <a:t>: listening on eth1</a:t>
            </a:r>
          </a:p>
          <a:p>
            <a:pPr>
              <a:lnSpc>
                <a:spcPct val="80000"/>
              </a:lnSpc>
              <a:spcBef>
                <a:spcPts val="320"/>
              </a:spcBef>
              <a:buClr>
                <a:schemeClr val="dk1"/>
              </a:buClr>
              <a:buSzPct val="25000"/>
              <a:buNone/>
            </a:pPr>
            <a:r>
              <a:rPr lang="en-US" sz="2400" kern="0" dirty="0">
                <a:solidFill>
                  <a:schemeClr val="tx1"/>
                </a:solidFill>
                <a:ea typeface="Calibri"/>
                <a:sym typeface="Calibri"/>
              </a:rPr>
              <a:t>01:34:29.937686 0:3:6d:f6:2c:b4 </a:t>
            </a:r>
            <a:r>
              <a:rPr lang="en-US" sz="2400" b="1" i="1" u="sng" kern="0" dirty="0">
                <a:solidFill>
                  <a:schemeClr val="tx1"/>
                </a:solidFill>
                <a:ea typeface="Calibri"/>
                <a:sym typeface="Calibri"/>
              </a:rPr>
              <a:t>a8:70:a5:0:26:53</a:t>
            </a:r>
            <a:r>
              <a:rPr lang="en-US" sz="2400" kern="0" dirty="0">
                <a:solidFill>
                  <a:schemeClr val="tx1"/>
                </a:solidFill>
                <a:ea typeface="Calibri"/>
                <a:sym typeface="Calibri"/>
              </a:rPr>
              <a:t> 0800 75: 24.49.104.166 &gt; </a:t>
            </a:r>
            <a:r>
              <a:rPr lang="en-US" sz="2400" b="1" i="1" u="sng" kern="0" dirty="0">
                <a:solidFill>
                  <a:schemeClr val="tx1"/>
                </a:solidFill>
                <a:ea typeface="Calibri"/>
                <a:sym typeface="Calibri"/>
              </a:rPr>
              <a:t>66.134.240.115</a:t>
            </a:r>
            <a:r>
              <a:rPr lang="en-US" sz="2400" kern="0" dirty="0">
                <a:solidFill>
                  <a:schemeClr val="tx1"/>
                </a:solidFill>
                <a:ea typeface="Calibri"/>
                <a:sym typeface="Calibri"/>
              </a:rPr>
              <a:t>: </a:t>
            </a:r>
            <a:r>
              <a:rPr lang="en-US" sz="2400" kern="0" dirty="0" err="1">
                <a:solidFill>
                  <a:schemeClr val="tx1"/>
                </a:solidFill>
                <a:ea typeface="Calibri"/>
                <a:sym typeface="Calibri"/>
              </a:rPr>
              <a:t>icmp</a:t>
            </a:r>
            <a:r>
              <a:rPr lang="en-US" sz="2400" kern="0" dirty="0">
                <a:solidFill>
                  <a:schemeClr val="tx1"/>
                </a:solidFill>
                <a:ea typeface="Calibri"/>
                <a:sym typeface="Calibri"/>
              </a:rPr>
              <a:t>: echo request</a:t>
            </a:r>
          </a:p>
          <a:p>
            <a:pPr indent="-241300">
              <a:spcBef>
                <a:spcPts val="320"/>
              </a:spcBef>
              <a:buClr>
                <a:schemeClr val="dk1"/>
              </a:buClr>
              <a:buNone/>
            </a:pPr>
            <a:endParaRPr lang="en-US" sz="2400" kern="0" dirty="0">
              <a:solidFill>
                <a:schemeClr val="tx1"/>
              </a:solidFill>
              <a:ea typeface="Calibri"/>
              <a:sym typeface="Calibri"/>
            </a:endParaRPr>
          </a:p>
          <a:p>
            <a:pPr>
              <a:lnSpc>
                <a:spcPct val="80000"/>
              </a:lnSpc>
              <a:spcBef>
                <a:spcPts val="320"/>
              </a:spcBef>
              <a:buClr>
                <a:schemeClr val="dk1"/>
              </a:buClr>
              <a:buSzPct val="25000"/>
              <a:buNone/>
            </a:pPr>
            <a:r>
              <a:rPr lang="en-US" sz="2400" kern="0" dirty="0">
                <a:solidFill>
                  <a:schemeClr val="tx1"/>
                </a:solidFill>
                <a:ea typeface="Calibri"/>
                <a:sym typeface="Calibri"/>
              </a:rPr>
              <a:t># </a:t>
            </a:r>
            <a:r>
              <a:rPr lang="en-US" sz="2400" kern="0" dirty="0" err="1">
                <a:solidFill>
                  <a:schemeClr val="tx1"/>
                </a:solidFill>
                <a:ea typeface="Calibri"/>
                <a:sym typeface="Calibri"/>
              </a:rPr>
              <a:t>ifconfig</a:t>
            </a:r>
            <a:r>
              <a:rPr lang="en-US" sz="2400" kern="0" dirty="0">
                <a:solidFill>
                  <a:schemeClr val="tx1"/>
                </a:solidFill>
                <a:ea typeface="Calibri"/>
                <a:sym typeface="Calibri"/>
              </a:rPr>
              <a:t> eth1</a:t>
            </a:r>
          </a:p>
          <a:p>
            <a:pPr>
              <a:lnSpc>
                <a:spcPct val="80000"/>
              </a:lnSpc>
              <a:spcBef>
                <a:spcPts val="320"/>
              </a:spcBef>
              <a:buClr>
                <a:schemeClr val="dk1"/>
              </a:buClr>
              <a:buSzPct val="25000"/>
              <a:buNone/>
            </a:pPr>
            <a:r>
              <a:rPr lang="en-US" sz="2400" kern="0" dirty="0">
                <a:solidFill>
                  <a:schemeClr val="tx1"/>
                </a:solidFill>
                <a:ea typeface="Calibri"/>
                <a:sym typeface="Calibri"/>
              </a:rPr>
              <a:t>eth1      Link </a:t>
            </a:r>
            <a:r>
              <a:rPr lang="en-US" sz="2400" kern="0" dirty="0" err="1">
                <a:solidFill>
                  <a:schemeClr val="tx1"/>
                </a:solidFill>
                <a:ea typeface="Calibri"/>
                <a:sym typeface="Calibri"/>
              </a:rPr>
              <a:t>encap:Ethernet</a:t>
            </a:r>
            <a:r>
              <a:rPr lang="en-US" sz="2400" kern="0" dirty="0">
                <a:solidFill>
                  <a:schemeClr val="tx1"/>
                </a:solidFill>
                <a:ea typeface="Calibri"/>
                <a:sym typeface="Calibri"/>
              </a:rPr>
              <a:t>  </a:t>
            </a:r>
            <a:r>
              <a:rPr lang="en-US" sz="2400" kern="0" dirty="0" err="1">
                <a:solidFill>
                  <a:schemeClr val="tx1"/>
                </a:solidFill>
                <a:ea typeface="Calibri"/>
                <a:sym typeface="Calibri"/>
              </a:rPr>
              <a:t>HWaddr</a:t>
            </a:r>
            <a:r>
              <a:rPr lang="en-US" sz="2400" kern="0" dirty="0">
                <a:solidFill>
                  <a:schemeClr val="tx1"/>
                </a:solidFill>
                <a:ea typeface="Calibri"/>
                <a:sym typeface="Calibri"/>
              </a:rPr>
              <a:t> </a:t>
            </a:r>
            <a:r>
              <a:rPr lang="en-US" sz="2400" b="1" i="1" u="sng" kern="0" dirty="0">
                <a:solidFill>
                  <a:schemeClr val="tx1"/>
                </a:solidFill>
                <a:ea typeface="Calibri"/>
                <a:sym typeface="Calibri"/>
              </a:rPr>
              <a:t>A8:70:A5:00:26:53</a:t>
            </a:r>
          </a:p>
          <a:p>
            <a:pPr>
              <a:lnSpc>
                <a:spcPct val="80000"/>
              </a:lnSpc>
              <a:spcBef>
                <a:spcPts val="320"/>
              </a:spcBef>
              <a:buClr>
                <a:schemeClr val="dk1"/>
              </a:buClr>
              <a:buSzPct val="25000"/>
              <a:buNone/>
            </a:pPr>
            <a:r>
              <a:rPr lang="en-US" sz="2400" kern="0" dirty="0">
                <a:solidFill>
                  <a:schemeClr val="tx1"/>
                </a:solidFill>
                <a:ea typeface="Calibri"/>
                <a:sym typeface="Calibri"/>
              </a:rPr>
              <a:t>          </a:t>
            </a:r>
            <a:r>
              <a:rPr lang="en-US" sz="2400" kern="0" dirty="0" err="1">
                <a:solidFill>
                  <a:schemeClr val="tx1"/>
                </a:solidFill>
                <a:ea typeface="Calibri"/>
                <a:sym typeface="Calibri"/>
              </a:rPr>
              <a:t>inet</a:t>
            </a:r>
            <a:r>
              <a:rPr lang="en-US" sz="2400" kern="0" dirty="0">
                <a:solidFill>
                  <a:schemeClr val="tx1"/>
                </a:solidFill>
                <a:ea typeface="Calibri"/>
                <a:sym typeface="Calibri"/>
              </a:rPr>
              <a:t> addr:66.134.240.114  Bcast:66.134.240.255  Mask:255.255.255.0</a:t>
            </a:r>
          </a:p>
          <a:p>
            <a:pPr>
              <a:lnSpc>
                <a:spcPct val="80000"/>
              </a:lnSpc>
              <a:spcBef>
                <a:spcPts val="320"/>
              </a:spcBef>
              <a:buClr>
                <a:schemeClr val="dk1"/>
              </a:buClr>
              <a:buSzPct val="25000"/>
              <a:buNone/>
            </a:pPr>
            <a:r>
              <a:rPr lang="en-US" sz="2400" kern="0" dirty="0">
                <a:solidFill>
                  <a:schemeClr val="tx1"/>
                </a:solidFill>
                <a:ea typeface="Calibri"/>
                <a:sym typeface="Calibri"/>
              </a:rPr>
              <a:t>          inet6 </a:t>
            </a:r>
            <a:r>
              <a:rPr lang="en-US" sz="2400" kern="0" dirty="0" err="1">
                <a:solidFill>
                  <a:schemeClr val="tx1"/>
                </a:solidFill>
                <a:ea typeface="Calibri"/>
                <a:sym typeface="Calibri"/>
              </a:rPr>
              <a:t>addr</a:t>
            </a:r>
            <a:r>
              <a:rPr lang="en-US" sz="2400" kern="0" dirty="0">
                <a:solidFill>
                  <a:schemeClr val="tx1"/>
                </a:solidFill>
                <a:ea typeface="Calibri"/>
                <a:sym typeface="Calibri"/>
              </a:rPr>
              <a:t>: fe80::aa70:a5ff:fe00:2653/64 </a:t>
            </a:r>
            <a:r>
              <a:rPr lang="en-US" sz="2400" kern="0" dirty="0" err="1">
                <a:solidFill>
                  <a:schemeClr val="tx1"/>
                </a:solidFill>
                <a:ea typeface="Calibri"/>
                <a:sym typeface="Calibri"/>
              </a:rPr>
              <a:t>Scope:Link</a:t>
            </a:r>
            <a:endParaRPr lang="en-US" sz="2400" kern="0" dirty="0">
              <a:solidFill>
                <a:schemeClr val="tx1"/>
              </a:solidFill>
              <a:ea typeface="Calibri"/>
              <a:sym typeface="Calibri"/>
            </a:endParaRPr>
          </a:p>
          <a:p>
            <a:pPr>
              <a:lnSpc>
                <a:spcPct val="80000"/>
              </a:lnSpc>
              <a:spcBef>
                <a:spcPts val="320"/>
              </a:spcBef>
              <a:buClr>
                <a:schemeClr val="dk1"/>
              </a:buClr>
              <a:buSzPct val="25000"/>
              <a:buNone/>
            </a:pPr>
            <a:r>
              <a:rPr lang="en-US" sz="2400" kern="0" dirty="0">
                <a:solidFill>
                  <a:schemeClr val="tx1"/>
                </a:solidFill>
                <a:ea typeface="Calibri"/>
                <a:sym typeface="Calibri"/>
              </a:rPr>
              <a:t>          UP BROADCAST RUNNING MULTICAST  MTU:1500  Metric:1</a:t>
            </a:r>
          </a:p>
          <a:p>
            <a:pPr indent="-139700">
              <a:spcBef>
                <a:spcPts val="640"/>
              </a:spcBef>
              <a:buClr>
                <a:schemeClr val="dk1"/>
              </a:buClr>
              <a:buNone/>
            </a:pPr>
            <a:endParaRPr lang="en-US" sz="2400" kern="0" dirty="0">
              <a:solidFill>
                <a:schemeClr val="tx1"/>
              </a:solidFill>
            </a:endParaRPr>
          </a:p>
        </p:txBody>
      </p:sp>
      <p:sp>
        <p:nvSpPr>
          <p:cNvPr id="4" name="Shape 26"/>
          <p:cNvSpPr txBox="1">
            <a:spLocks/>
          </p:cNvSpPr>
          <p:nvPr/>
        </p:nvSpPr>
        <p:spPr>
          <a:xfrm>
            <a:off x="6491111" y="284103"/>
            <a:ext cx="3623734" cy="421452"/>
          </a:xfrm>
          <a:prstGeom prst="rect">
            <a:avLst/>
          </a:prstGeom>
          <a:noFill/>
        </p:spPr>
        <p:txBody>
          <a:bodyPr lIns="91425" tIns="91425" rIns="91425" bIns="91425" anchor="t" anchorCtr="0">
            <a:noAutofit/>
          </a:bodyPr>
          <a:lstStyle>
            <a:lvl1pPr marL="342900" indent="-342900" algn="l" defTabSz="457200" rtl="0" eaLnBrk="1" fontAlgn="base" hangingPunct="1">
              <a:spcBef>
                <a:spcPct val="20000"/>
              </a:spcBef>
              <a:spcAft>
                <a:spcPct val="0"/>
              </a:spcAft>
              <a:buClr>
                <a:schemeClr val="tx1"/>
              </a:buClr>
              <a:buFont typeface="Arial" charset="0"/>
              <a:buChar char="•"/>
              <a:defRPr sz="2400" kern="1200">
                <a:solidFill>
                  <a:srgbClr val="7F7F7F"/>
                </a:solidFill>
                <a:latin typeface="Arial"/>
                <a:ea typeface="MS PGothic" pitchFamily="34" charset="-128"/>
                <a:cs typeface="Arial"/>
              </a:defRPr>
            </a:lvl1pPr>
            <a:lvl2pPr marL="742950" indent="-285750" algn="l" defTabSz="457200" rtl="0" eaLnBrk="1" fontAlgn="base" hangingPunct="1">
              <a:spcBef>
                <a:spcPct val="20000"/>
              </a:spcBef>
              <a:spcAft>
                <a:spcPct val="0"/>
              </a:spcAft>
              <a:buClr>
                <a:schemeClr val="tx1"/>
              </a:buClr>
              <a:buFont typeface="Arial" charset="0"/>
              <a:buChar char="–"/>
              <a:defRPr sz="2000" kern="1200">
                <a:solidFill>
                  <a:srgbClr val="7F7F7F"/>
                </a:solidFill>
                <a:latin typeface="Arial"/>
                <a:ea typeface="MS PGothic" pitchFamily="34" charset="-128"/>
                <a:cs typeface="Arial"/>
              </a:defRPr>
            </a:lvl2pPr>
            <a:lvl3pPr marL="1143000" indent="-228600" algn="l" defTabSz="457200" rtl="0" eaLnBrk="1" fontAlgn="base" hangingPunct="1">
              <a:spcBef>
                <a:spcPct val="20000"/>
              </a:spcBef>
              <a:spcAft>
                <a:spcPct val="0"/>
              </a:spcAft>
              <a:buClr>
                <a:schemeClr val="tx1"/>
              </a:buClr>
              <a:buFont typeface="Arial" charset="0"/>
              <a:buChar char="•"/>
              <a:defRPr kern="1200">
                <a:solidFill>
                  <a:srgbClr val="7F7F7F"/>
                </a:solidFill>
                <a:latin typeface="Arial"/>
                <a:ea typeface="MS PGothic" pitchFamily="34" charset="-128"/>
                <a:cs typeface="Arial"/>
              </a:defRPr>
            </a:lvl3pPr>
            <a:lvl4pPr marL="1600200" indent="-228600" algn="l" defTabSz="457200" rtl="0" eaLnBrk="1" fontAlgn="base" hangingPunct="1">
              <a:spcBef>
                <a:spcPct val="20000"/>
              </a:spcBef>
              <a:spcAft>
                <a:spcPct val="0"/>
              </a:spcAft>
              <a:buClr>
                <a:schemeClr val="tx1"/>
              </a:buClr>
              <a:buFont typeface="Arial" charset="0"/>
              <a:buChar char="–"/>
              <a:defRPr sz="1600" kern="1200">
                <a:solidFill>
                  <a:srgbClr val="7F7F7F"/>
                </a:solidFill>
                <a:latin typeface="Arial"/>
                <a:ea typeface="MS PGothic" pitchFamily="34" charset="-128"/>
                <a:cs typeface="Arial"/>
              </a:defRPr>
            </a:lvl4pPr>
            <a:lvl5pPr marL="2057400" indent="-228600" algn="l" defTabSz="457200" rtl="0" eaLnBrk="1" fontAlgn="base" hangingPunct="1">
              <a:spcBef>
                <a:spcPct val="20000"/>
              </a:spcBef>
              <a:spcAft>
                <a:spcPct val="0"/>
              </a:spcAft>
              <a:buClr>
                <a:schemeClr val="tx1"/>
              </a:buClr>
              <a:buFont typeface="Arial" charset="0"/>
              <a:buChar char="»"/>
              <a:defRPr sz="1400" kern="1200">
                <a:solidFill>
                  <a:srgbClr val="7F7F7F"/>
                </a:solidFill>
                <a:latin typeface="Arial"/>
                <a:ea typeface="MS PGothic"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r" defTabSz="457200" rtl="0" eaLnBrk="1" fontAlgn="base" latinLnBrk="0" hangingPunct="1">
              <a:lnSpc>
                <a:spcPct val="100000"/>
              </a:lnSpc>
              <a:spcBef>
                <a:spcPts val="0"/>
              </a:spcBef>
              <a:spcAft>
                <a:spcPts val="0"/>
              </a:spcAft>
              <a:buClr>
                <a:schemeClr val="dk1"/>
              </a:buClr>
              <a:buSzPct val="25000"/>
              <a:buFont typeface="Arial" charset="0"/>
              <a:buNone/>
              <a:tabLst/>
              <a:defRPr/>
            </a:pPr>
            <a:r>
              <a:rPr kumimoji="0" lang="en-US" sz="1600" b="0" i="0" u="none" strike="noStrike" kern="1200" cap="none" spc="0" normalizeH="0" baseline="0" noProof="0" dirty="0" err="1">
                <a:ln>
                  <a:noFill/>
                </a:ln>
                <a:solidFill>
                  <a:schemeClr val="tx2"/>
                </a:solidFill>
                <a:effectLst/>
                <a:uLnTx/>
                <a:uFillTx/>
                <a:latin typeface="Arial"/>
                <a:ea typeface="MS PGothic" pitchFamily="34" charset="-128"/>
                <a:cs typeface="Arial"/>
              </a:rPr>
              <a:t>Toubleshooting</a:t>
            </a:r>
            <a:r>
              <a:rPr kumimoji="0" lang="en-US" sz="1600" b="0" i="0" u="none" strike="noStrike" kern="1200" cap="none" spc="0" normalizeH="0" baseline="0" noProof="0" dirty="0">
                <a:ln>
                  <a:noFill/>
                </a:ln>
                <a:solidFill>
                  <a:schemeClr val="tx2"/>
                </a:solidFill>
                <a:effectLst/>
                <a:uLnTx/>
                <a:uFillTx/>
                <a:latin typeface="Arial"/>
                <a:ea typeface="MS PGothic" pitchFamily="34" charset="-128"/>
                <a:cs typeface="Arial"/>
              </a:rPr>
              <a:t> Proxy ARP</a:t>
            </a:r>
            <a:endParaRPr kumimoji="0" lang="en-US" sz="1600" b="0" i="0" u="none" strike="noStrike" kern="1200" cap="none" spc="0" normalizeH="0" baseline="0" noProof="0" dirty="0">
              <a:ln>
                <a:noFill/>
              </a:ln>
              <a:solidFill>
                <a:schemeClr val="tx2"/>
              </a:solidFill>
              <a:effectLst/>
              <a:uLnTx/>
              <a:uFillTx/>
              <a:latin typeface="Helvetica Neue"/>
              <a:ea typeface="Helvetica Neue"/>
              <a:cs typeface="Helvetica Neue"/>
              <a:sym typeface="Helvetica Neue"/>
            </a:endParaRPr>
          </a:p>
        </p:txBody>
      </p:sp>
      <p:sp>
        <p:nvSpPr>
          <p:cNvPr id="2" name="Title 1"/>
          <p:cNvSpPr>
            <a:spLocks noGrp="1"/>
          </p:cNvSpPr>
          <p:nvPr>
            <p:ph type="title"/>
          </p:nvPr>
        </p:nvSpPr>
        <p:spPr/>
        <p:txBody>
          <a:bodyPr/>
          <a:lstStyle/>
          <a:p>
            <a:r>
              <a:rPr lang="en-US" dirty="0"/>
              <a:t>Lesson 3.4-1: Configuration examples using Proxy ARP</a:t>
            </a:r>
          </a:p>
        </p:txBody>
      </p:sp>
    </p:spTree>
    <p:extLst>
      <p:ext uri="{BB962C8B-B14F-4D97-AF65-F5344CB8AC3E}">
        <p14:creationId xmlns:p14="http://schemas.microsoft.com/office/powerpoint/2010/main" val="3275340341"/>
      </p:ext>
    </p:extLst>
  </p:cSld>
  <p:clrMapOvr>
    <a:masterClrMapping/>
  </p:clrMapOvr>
  <p:transition spd="slow">
    <p:cut/>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Lesson 3.4-2: Firewall Pass Through Rules &amp; Sub Interfaces</a:t>
            </a:r>
            <a:br>
              <a:rPr lang="en-US" dirty="0"/>
            </a:br>
            <a:r>
              <a:rPr lang="en-US" dirty="0"/>
              <a:t> </a:t>
            </a:r>
          </a:p>
        </p:txBody>
      </p:sp>
      <p:sp>
        <p:nvSpPr>
          <p:cNvPr id="3" name="Content Placeholder 2"/>
          <p:cNvSpPr>
            <a:spLocks noGrp="1"/>
          </p:cNvSpPr>
          <p:nvPr>
            <p:ph idx="1"/>
          </p:nvPr>
        </p:nvSpPr>
        <p:spPr/>
        <p:txBody>
          <a:bodyPr/>
          <a:lstStyle/>
          <a:p>
            <a:pPr lvl="1"/>
            <a:r>
              <a:rPr lang="en-US" dirty="0"/>
              <a:t>Why do we need Pass Through?</a:t>
            </a:r>
          </a:p>
          <a:p>
            <a:pPr lvl="1"/>
            <a:r>
              <a:rPr lang="en-US" dirty="0"/>
              <a:t>Pass Thru vs NAT Port Forwarding</a:t>
            </a:r>
          </a:p>
          <a:p>
            <a:pPr lvl="1"/>
            <a:r>
              <a:rPr lang="en-US" dirty="0"/>
              <a:t>What is a Sub-Interface?</a:t>
            </a:r>
          </a:p>
          <a:p>
            <a:pPr lvl="1"/>
            <a:r>
              <a:rPr lang="en-US" dirty="0"/>
              <a:t>Combining sub-interfaces with firewall pass through rules</a:t>
            </a:r>
          </a:p>
        </p:txBody>
      </p:sp>
    </p:spTree>
    <p:extLst>
      <p:ext uri="{BB962C8B-B14F-4D97-AF65-F5344CB8AC3E}">
        <p14:creationId xmlns:p14="http://schemas.microsoft.com/office/powerpoint/2010/main" val="3713207184"/>
      </p:ext>
    </p:extLst>
  </p:cSld>
  <p:clrMapOvr>
    <a:masterClrMapping/>
  </p:clrMapOvr>
  <p:transition>
    <p:wipe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3.4-2: Firewall Pass Through Rules &amp; Sub Interfaces</a:t>
            </a:r>
          </a:p>
        </p:txBody>
      </p:sp>
      <p:sp>
        <p:nvSpPr>
          <p:cNvPr id="3" name="Content Placeholder 2"/>
          <p:cNvSpPr>
            <a:spLocks noGrp="1"/>
          </p:cNvSpPr>
          <p:nvPr>
            <p:ph idx="1"/>
          </p:nvPr>
        </p:nvSpPr>
        <p:spPr/>
        <p:txBody>
          <a:bodyPr/>
          <a:lstStyle/>
          <a:p>
            <a:r>
              <a:rPr lang="en-US" dirty="0"/>
              <a:t>Pass-Through Rules allow you to forward data traffic for a subnet from one interface to another, overriding the firewall default drop rules</a:t>
            </a:r>
          </a:p>
          <a:p>
            <a:r>
              <a:rPr lang="en-US" dirty="0"/>
              <a:t>Subnet forwarding is commonly used when servers with public addresses are placed behind the system. Configuring the network in this way allows the system to manage and prioritize bandwidth, sharing it between the VoIP services and the servers.</a:t>
            </a:r>
          </a:p>
          <a:p>
            <a:r>
              <a:rPr lang="en-US" dirty="0"/>
              <a:t>The subnet and pass-through addresses are not protected by the firewall.</a:t>
            </a:r>
          </a:p>
        </p:txBody>
      </p:sp>
    </p:spTree>
    <p:extLst>
      <p:ext uri="{BB962C8B-B14F-4D97-AF65-F5344CB8AC3E}">
        <p14:creationId xmlns:p14="http://schemas.microsoft.com/office/powerpoint/2010/main" val="1758022528"/>
      </p:ext>
    </p:extLst>
  </p:cSld>
  <p:clrMapOvr>
    <a:masterClrMapping/>
  </p:clrMapOvr>
  <p:transition>
    <p:wipe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3.4-2: Firewall Pass Through Rules &amp; Sub Interfaces</a:t>
            </a:r>
          </a:p>
        </p:txBody>
      </p:sp>
      <p:pic>
        <p:nvPicPr>
          <p:cNvPr id="4" name="Content Placeholder 3"/>
          <p:cNvPicPr>
            <a:picLocks noGrp="1" noChangeAspect="1"/>
          </p:cNvPicPr>
          <p:nvPr>
            <p:ph idx="1"/>
          </p:nvPr>
        </p:nvPicPr>
        <p:blipFill>
          <a:blip r:embed="rId2"/>
          <a:stretch>
            <a:fillRect/>
          </a:stretch>
        </p:blipFill>
        <p:spPr>
          <a:xfrm>
            <a:off x="2398456" y="1077376"/>
            <a:ext cx="8194515" cy="5492863"/>
          </a:xfrm>
          <a:prstGeom prst="rect">
            <a:avLst/>
          </a:prstGeom>
        </p:spPr>
      </p:pic>
    </p:spTree>
    <p:extLst>
      <p:ext uri="{BB962C8B-B14F-4D97-AF65-F5344CB8AC3E}">
        <p14:creationId xmlns:p14="http://schemas.microsoft.com/office/powerpoint/2010/main" val="4195037186"/>
      </p:ext>
    </p:extLst>
  </p:cSld>
  <p:clrMapOvr>
    <a:masterClrMapping/>
  </p:clrMapOvr>
  <p:transition>
    <p:wipe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3.4-2: Firewall Pass Through Rules &amp; Sub Interfaces</a:t>
            </a:r>
          </a:p>
        </p:txBody>
      </p:sp>
      <p:sp>
        <p:nvSpPr>
          <p:cNvPr id="3" name="Content Placeholder 2"/>
          <p:cNvSpPr>
            <a:spLocks noGrp="1"/>
          </p:cNvSpPr>
          <p:nvPr>
            <p:ph idx="1"/>
          </p:nvPr>
        </p:nvSpPr>
        <p:spPr/>
        <p:txBody>
          <a:bodyPr/>
          <a:lstStyle/>
          <a:p>
            <a:r>
              <a:rPr lang="en-US" dirty="0"/>
              <a:t>A common use for </a:t>
            </a:r>
            <a:r>
              <a:rPr lang="en-US" dirty="0" err="1"/>
              <a:t>subinterfaces</a:t>
            </a:r>
            <a:r>
              <a:rPr lang="en-US" dirty="0"/>
              <a:t> is forwarding a public subnet. A </a:t>
            </a:r>
            <a:r>
              <a:rPr lang="en-US" dirty="0" err="1"/>
              <a:t>subinterface</a:t>
            </a:r>
            <a:r>
              <a:rPr lang="en-US" dirty="0"/>
              <a:t> may be created to support a subnet forwarded through the system.</a:t>
            </a:r>
          </a:p>
          <a:p>
            <a:r>
              <a:rPr lang="en-US" dirty="0"/>
              <a:t>When forwarding a subnet through the system, it is necessary to assign an address for the subnet to act as the system subnet gateway. </a:t>
            </a:r>
          </a:p>
          <a:p>
            <a:r>
              <a:rPr lang="en-US" dirty="0"/>
              <a:t>To configure forwarding rules, choose Network &gt; NAT &gt; Port Forwarding and refer to Configuring Port Forwarding.</a:t>
            </a:r>
          </a:p>
        </p:txBody>
      </p:sp>
    </p:spTree>
    <p:extLst>
      <p:ext uri="{BB962C8B-B14F-4D97-AF65-F5344CB8AC3E}">
        <p14:creationId xmlns:p14="http://schemas.microsoft.com/office/powerpoint/2010/main" val="3924897510"/>
      </p:ext>
    </p:extLst>
  </p:cSld>
  <p:clrMapOvr>
    <a:masterClrMapping/>
  </p:clrMapOvr>
  <p:transition>
    <p:wipe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3.4-2: Firewall Pass Through Rules &amp; Sub Interfaces</a:t>
            </a:r>
          </a:p>
        </p:txBody>
      </p:sp>
      <p:pic>
        <p:nvPicPr>
          <p:cNvPr id="4" name="Content Placeholder 3"/>
          <p:cNvPicPr>
            <a:picLocks noGrp="1" noChangeAspect="1"/>
          </p:cNvPicPr>
          <p:nvPr>
            <p:ph idx="1"/>
          </p:nvPr>
        </p:nvPicPr>
        <p:blipFill>
          <a:blip r:embed="rId2"/>
          <a:stretch>
            <a:fillRect/>
          </a:stretch>
        </p:blipFill>
        <p:spPr>
          <a:xfrm>
            <a:off x="2864855" y="1246188"/>
            <a:ext cx="8164215" cy="5571525"/>
          </a:xfrm>
          <a:prstGeom prst="rect">
            <a:avLst/>
          </a:prstGeom>
        </p:spPr>
      </p:pic>
    </p:spTree>
    <p:extLst>
      <p:ext uri="{BB962C8B-B14F-4D97-AF65-F5344CB8AC3E}">
        <p14:creationId xmlns:p14="http://schemas.microsoft.com/office/powerpoint/2010/main" val="2441638647"/>
      </p:ext>
    </p:extLst>
  </p:cSld>
  <p:clrMapOvr>
    <a:masterClrMapping/>
  </p:clrMapOvr>
  <p:transition>
    <p:wipe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Firewall Pass Through Rules &amp; Sub Interfaces - Review</a:t>
            </a:r>
          </a:p>
        </p:txBody>
      </p:sp>
      <p:sp>
        <p:nvSpPr>
          <p:cNvPr id="3" name="Content Placeholder 2"/>
          <p:cNvSpPr>
            <a:spLocks noGrp="1"/>
          </p:cNvSpPr>
          <p:nvPr>
            <p:ph idx="1"/>
          </p:nvPr>
        </p:nvSpPr>
        <p:spPr/>
        <p:txBody>
          <a:bodyPr/>
          <a:lstStyle/>
          <a:p>
            <a:r>
              <a:rPr lang="en-US" dirty="0"/>
              <a:t>Proxy ARP, Firewall Pass Through, and sub-interfaces are advanced topics in network configuration</a:t>
            </a:r>
          </a:p>
          <a:p>
            <a:r>
              <a:rPr lang="en-US" dirty="0"/>
              <a:t>EdgeMarc incorporates these and many other complex functions to support client VoIP deployments</a:t>
            </a:r>
          </a:p>
        </p:txBody>
      </p:sp>
    </p:spTree>
    <p:extLst>
      <p:ext uri="{BB962C8B-B14F-4D97-AF65-F5344CB8AC3E}">
        <p14:creationId xmlns:p14="http://schemas.microsoft.com/office/powerpoint/2010/main" val="1476683458"/>
      </p:ext>
    </p:extLst>
  </p:cSld>
  <p:clrMapOvr>
    <a:masterClrMapping/>
  </p:clrMapOvr>
  <p:transition>
    <p:wipe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3.4: Firewall Pass Through Rules/ </a:t>
            </a:r>
            <a:r>
              <a:rPr lang="en-US" dirty="0" err="1"/>
              <a:t>Subinterfaces</a:t>
            </a:r>
            <a:r>
              <a:rPr lang="en-US" dirty="0"/>
              <a:t> - Questions</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53591755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3.1-1: User Management </a:t>
            </a:r>
          </a:p>
        </p:txBody>
      </p:sp>
      <p:sp>
        <p:nvSpPr>
          <p:cNvPr id="3" name="Content Placeholder 2"/>
          <p:cNvSpPr>
            <a:spLocks noGrp="1"/>
          </p:cNvSpPr>
          <p:nvPr>
            <p:ph idx="1"/>
          </p:nvPr>
        </p:nvSpPr>
        <p:spPr/>
        <p:txBody>
          <a:bodyPr/>
          <a:lstStyle/>
          <a:p>
            <a:pPr marL="914400" lvl="1" indent="-457200">
              <a:buFont typeface="+mj-lt"/>
              <a:buAutoNum type="arabicPeriod"/>
            </a:pPr>
            <a:r>
              <a:rPr lang="en-US" dirty="0"/>
              <a:t>Root vs Admin user</a:t>
            </a:r>
          </a:p>
          <a:p>
            <a:pPr marL="914400" lvl="1" indent="-457200">
              <a:buFont typeface="+mj-lt"/>
              <a:buAutoNum type="arabicPeriod"/>
            </a:pPr>
            <a:r>
              <a:rPr lang="en-US" dirty="0"/>
              <a:t>Changing Root default password for GUI &amp; VOS CLI access</a:t>
            </a:r>
          </a:p>
          <a:p>
            <a:pPr marL="914400" lvl="1" indent="-457200">
              <a:buFont typeface="+mj-lt"/>
              <a:buAutoNum type="arabicPeriod"/>
            </a:pPr>
            <a:r>
              <a:rPr lang="en-US" dirty="0"/>
              <a:t>Session, Password &amp; Account configuration options</a:t>
            </a:r>
          </a:p>
          <a:p>
            <a:pPr marL="914400" lvl="1" indent="-457200">
              <a:buFont typeface="+mj-lt"/>
              <a:buAutoNum type="arabicPeriod"/>
            </a:pPr>
            <a:r>
              <a:rPr lang="en-US" dirty="0"/>
              <a:t>Setting up Session and User Management</a:t>
            </a:r>
          </a:p>
          <a:p>
            <a:pPr marL="914400" lvl="1" indent="-457200">
              <a:buFont typeface="+mj-lt"/>
              <a:buAutoNum type="arabicPeriod"/>
            </a:pPr>
            <a:r>
              <a:rPr lang="en-US" dirty="0"/>
              <a:t>Introduction to RADIUS &amp; TACACS+ Server configurations</a:t>
            </a:r>
          </a:p>
          <a:p>
            <a:pPr marL="914400" lvl="1" indent="-457200">
              <a:buFont typeface="+mj-lt"/>
              <a:buAutoNum type="arabicPeriod"/>
            </a:pPr>
            <a:r>
              <a:rPr lang="en-US" dirty="0"/>
              <a:t>FTP User setup and management</a:t>
            </a:r>
          </a:p>
        </p:txBody>
      </p:sp>
    </p:spTree>
    <p:extLst>
      <p:ext uri="{BB962C8B-B14F-4D97-AF65-F5344CB8AC3E}">
        <p14:creationId xmlns:p14="http://schemas.microsoft.com/office/powerpoint/2010/main" val="2111836561"/>
      </p:ext>
    </p:extLst>
  </p:cSld>
  <p:clrMapOvr>
    <a:masterClrMapping/>
  </p:clrMapOvr>
  <p:transition>
    <p:wipe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3.0: Review</a:t>
            </a:r>
          </a:p>
        </p:txBody>
      </p:sp>
      <p:sp>
        <p:nvSpPr>
          <p:cNvPr id="3" name="Content Placeholder 2"/>
          <p:cNvSpPr>
            <a:spLocks noGrp="1"/>
          </p:cNvSpPr>
          <p:nvPr>
            <p:ph idx="1"/>
          </p:nvPr>
        </p:nvSpPr>
        <p:spPr/>
        <p:txBody>
          <a:bodyPr/>
          <a:lstStyle/>
          <a:p>
            <a:r>
              <a:rPr lang="en-US" dirty="0"/>
              <a:t>EdgeMarc User management includes the ability to create system users and authenticate locally, or integrate with an enterprise TACACS+/RADIUS server</a:t>
            </a:r>
          </a:p>
          <a:p>
            <a:r>
              <a:rPr lang="en-US" dirty="0"/>
              <a:t>EdgeMarc includes a sophisticated DHCP server that can provide excellent support for LAN based VoIP equipment</a:t>
            </a:r>
          </a:p>
          <a:p>
            <a:r>
              <a:rPr lang="en-US" dirty="0"/>
              <a:t>VLAN support includes both LAN and WAN VLAN configuration options</a:t>
            </a:r>
          </a:p>
          <a:p>
            <a:r>
              <a:rPr lang="en-US" dirty="0"/>
              <a:t>EdgeMarc includes advanced network configuration options such as Proxy ARP and Sub Interfaces</a:t>
            </a:r>
          </a:p>
        </p:txBody>
      </p:sp>
    </p:spTree>
    <p:extLst>
      <p:ext uri="{BB962C8B-B14F-4D97-AF65-F5344CB8AC3E}">
        <p14:creationId xmlns:p14="http://schemas.microsoft.com/office/powerpoint/2010/main" val="102922678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 User Management</a:t>
            </a:r>
          </a:p>
        </p:txBody>
      </p:sp>
      <p:sp>
        <p:nvSpPr>
          <p:cNvPr id="3" name="Content Placeholder 2"/>
          <p:cNvSpPr>
            <a:spLocks noGrp="1"/>
          </p:cNvSpPr>
          <p:nvPr>
            <p:ph idx="1"/>
          </p:nvPr>
        </p:nvSpPr>
        <p:spPr/>
        <p:txBody>
          <a:bodyPr/>
          <a:lstStyle/>
          <a:p>
            <a:r>
              <a:rPr lang="en-US" dirty="0"/>
              <a:t>EdgeMarc can be configured with the following types of “users”</a:t>
            </a:r>
          </a:p>
          <a:p>
            <a:pPr marL="914400" lvl="1" indent="-457200">
              <a:buFont typeface="+mj-lt"/>
              <a:buAutoNum type="arabicPeriod"/>
            </a:pPr>
            <a:r>
              <a:rPr lang="en-US" dirty="0"/>
              <a:t>The root user with GUI and CLI access</a:t>
            </a:r>
          </a:p>
          <a:p>
            <a:pPr marL="914400" lvl="1" indent="-457200">
              <a:buFont typeface="+mj-lt"/>
              <a:buAutoNum type="arabicPeriod"/>
            </a:pPr>
            <a:r>
              <a:rPr lang="en-US" dirty="0"/>
              <a:t>System users with read or read/write GUI access, managed internally</a:t>
            </a:r>
          </a:p>
          <a:p>
            <a:pPr marL="914400" lvl="1" indent="-457200">
              <a:buFont typeface="+mj-lt"/>
              <a:buAutoNum type="arabicPeriod"/>
            </a:pPr>
            <a:r>
              <a:rPr lang="en-US" dirty="0"/>
              <a:t>External Authentication Server (RADIUS or TACACS+) users</a:t>
            </a:r>
          </a:p>
          <a:p>
            <a:pPr marL="914400" lvl="1" indent="-457200">
              <a:buFont typeface="+mj-lt"/>
              <a:buAutoNum type="arabicPeriod"/>
            </a:pPr>
            <a:r>
              <a:rPr lang="en-US" dirty="0"/>
              <a:t>FTP users – intended to be accounts so that devices such as Polycom IP Phones can use the EdgeMarc as an FTP provisioning server</a:t>
            </a:r>
          </a:p>
          <a:p>
            <a:r>
              <a:rPr lang="en-US" dirty="0"/>
              <a:t>Note that EdgeMarc users can only access the GUI or SSH from the LAN side unless Security / Firewall settings are modified to allow HTTP/HTTPS/SSH through the EdgeMarc Firewall.</a:t>
            </a:r>
          </a:p>
          <a:p>
            <a:pPr marL="914400" lvl="1" indent="-457200">
              <a:buFont typeface="+mj-lt"/>
              <a:buAutoNum type="arabicPeriod"/>
            </a:pPr>
            <a:endParaRPr lang="en-US" dirty="0"/>
          </a:p>
        </p:txBody>
      </p:sp>
    </p:spTree>
    <p:extLst>
      <p:ext uri="{BB962C8B-B14F-4D97-AF65-F5344CB8AC3E}">
        <p14:creationId xmlns:p14="http://schemas.microsoft.com/office/powerpoint/2010/main" val="422123285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3.1-1.1: Root vs Admin user</a:t>
            </a:r>
            <a:br>
              <a:rPr lang="en-US" dirty="0"/>
            </a:br>
            <a:endParaRPr lang="en-US" dirty="0"/>
          </a:p>
        </p:txBody>
      </p:sp>
      <p:sp>
        <p:nvSpPr>
          <p:cNvPr id="3" name="Content Placeholder 2"/>
          <p:cNvSpPr>
            <a:spLocks noGrp="1"/>
          </p:cNvSpPr>
          <p:nvPr>
            <p:ph idx="1"/>
          </p:nvPr>
        </p:nvSpPr>
        <p:spPr>
          <a:xfrm>
            <a:off x="380999" y="1246041"/>
            <a:ext cx="4613031" cy="4971879"/>
          </a:xfrm>
        </p:spPr>
        <p:txBody>
          <a:bodyPr/>
          <a:lstStyle/>
          <a:p>
            <a:r>
              <a:rPr lang="en-US" dirty="0"/>
              <a:t>By default, only the root user can access the EdgeMarc GUI</a:t>
            </a:r>
          </a:p>
          <a:p>
            <a:r>
              <a:rPr lang="en-US" dirty="0"/>
              <a:t>As soon as User Management is enabled, EdgeMarc will create the user “admin” and require GUI login using the admin user, not the root user</a:t>
            </a:r>
          </a:p>
          <a:p>
            <a:r>
              <a:rPr lang="en-US" dirty="0"/>
              <a:t>Additional users can then be created</a:t>
            </a: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4994031" y="1001516"/>
            <a:ext cx="7197969" cy="5455555"/>
          </a:xfrm>
          <a:prstGeom prst="rect">
            <a:avLst/>
          </a:prstGeom>
          <a:effectLst>
            <a:innerShdw blurRad="114300">
              <a:prstClr val="black"/>
            </a:innerShdw>
          </a:effectLst>
        </p:spPr>
      </p:pic>
    </p:spTree>
    <p:extLst>
      <p:ext uri="{BB962C8B-B14F-4D97-AF65-F5344CB8AC3E}">
        <p14:creationId xmlns:p14="http://schemas.microsoft.com/office/powerpoint/2010/main" val="897540717"/>
      </p:ext>
    </p:extLst>
  </p:cSld>
  <p:clrMapOvr>
    <a:masterClrMapping/>
  </p:clrMapOvr>
  <p:transition>
    <p:wipe dir="r"/>
  </p:transition>
</p:sld>
</file>

<file path=ppt/theme/theme1.xml><?xml version="1.0" encoding="utf-8"?>
<a:theme xmlns:a="http://schemas.openxmlformats.org/drawingml/2006/main" name="EV_RS 14.1.0 TOI">
  <a:themeElements>
    <a:clrScheme name="Pantone Triad 2">
      <a:dk1>
        <a:srgbClr val="000000"/>
      </a:dk1>
      <a:lt1>
        <a:srgbClr val="FFFFFF"/>
      </a:lt1>
      <a:dk2>
        <a:srgbClr val="0042A2"/>
      </a:dk2>
      <a:lt2>
        <a:srgbClr val="4A4A4A"/>
      </a:lt2>
      <a:accent1>
        <a:srgbClr val="0D59FB"/>
      </a:accent1>
      <a:accent2>
        <a:srgbClr val="FF7100"/>
      </a:accent2>
      <a:accent3>
        <a:srgbClr val="FFD200"/>
      </a:accent3>
      <a:accent4>
        <a:srgbClr val="001F61"/>
      </a:accent4>
      <a:accent5>
        <a:srgbClr val="C15600"/>
      </a:accent5>
      <a:accent6>
        <a:srgbClr val="8C8178"/>
      </a:accent6>
      <a:hlink>
        <a:srgbClr val="287DF5"/>
      </a:hlink>
      <a:folHlink>
        <a:srgbClr val="2B7FF8"/>
      </a:folHlink>
    </a:clrScheme>
    <a:fontScheme name="Custom 3">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3113</Words>
  <Application>Microsoft Office PowerPoint</Application>
  <PresentationFormat>Widescreen</PresentationFormat>
  <Paragraphs>331</Paragraphs>
  <Slides>70</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70</vt:i4>
      </vt:variant>
    </vt:vector>
  </HeadingPairs>
  <TitlesOfParts>
    <vt:vector size="79" baseType="lpstr">
      <vt:lpstr>MS PGothic</vt:lpstr>
      <vt:lpstr>Arial</vt:lpstr>
      <vt:lpstr>Calibri</vt:lpstr>
      <vt:lpstr>Calibri Light</vt:lpstr>
      <vt:lpstr>Helvetica</vt:lpstr>
      <vt:lpstr>Helvetica Neue</vt:lpstr>
      <vt:lpstr>Times</vt:lpstr>
      <vt:lpstr>ヒラギノ明朝 ProN W3</vt:lpstr>
      <vt:lpstr>EV_RS 14.1.0 TOI</vt:lpstr>
      <vt:lpstr>Module 3.0</vt:lpstr>
      <vt:lpstr>Module 3.0: Performance Objectives</vt:lpstr>
      <vt:lpstr>Module 3.0: Hands On Labs</vt:lpstr>
      <vt:lpstr>Demos – VoIP Basics</vt:lpstr>
      <vt:lpstr>Module 3.0: Lessons</vt:lpstr>
      <vt:lpstr>Lesson 3.1: User Mgt, Session Mgt &amp; Firewall Traversal </vt:lpstr>
      <vt:lpstr>Lesson 3.1-1: User Management </vt:lpstr>
      <vt:lpstr>Lesson 3.1 User Management</vt:lpstr>
      <vt:lpstr>Lesson 3.1-1.1: Root vs Admin user </vt:lpstr>
      <vt:lpstr>Lesson 3.1-1.2: default password for GUI &amp; VOS CLI access</vt:lpstr>
      <vt:lpstr>Lesson 3.1-1.3: Session, Password &amp; Account configuration options </vt:lpstr>
      <vt:lpstr>Lesson 3.1-1.4: Setting up Session and User Management </vt:lpstr>
      <vt:lpstr>Lesson 3.1-1.5: RADIUS &amp; TACACS+ Server configurations</vt:lpstr>
      <vt:lpstr>Lesson 3.1-1.5: RADIUS &amp; TACACS+ Server configurations</vt:lpstr>
      <vt:lpstr>Lesson 3.1-1.5: RADIUS &amp; TACACS+ Server configurations</vt:lpstr>
      <vt:lpstr>Lesson 3.1-1.5: RADIUS &amp; TACACS+ Server configurations</vt:lpstr>
      <vt:lpstr>Lesson 3.1-1.5: RADIUS &amp; TACACS+ Server configurations</vt:lpstr>
      <vt:lpstr>Lesson 3.1-1.6: FTP User setup and management </vt:lpstr>
      <vt:lpstr>Lesson 3.1-2: Session Management &amp; Security</vt:lpstr>
      <vt:lpstr>Lesson 3.1-2.1: Accessing EdgeMarc from the WAN</vt:lpstr>
      <vt:lpstr>Lesson 3.1-2.2: Enabling Intrusion Detection</vt:lpstr>
      <vt:lpstr>Lesson 3.1-2.2: Enabling Intrusion Detection</vt:lpstr>
      <vt:lpstr>Lesson 3.1-2.3: Firewall Traversal configuration </vt:lpstr>
      <vt:lpstr>Lesson 3.1-2.3: Firewall Traversal configuration </vt:lpstr>
      <vt:lpstr>Lesson 3.1-2.4: Configuring Trusted Hosts</vt:lpstr>
      <vt:lpstr>Lesson 3.1-2.4: Configuring Trusted Hosts</vt:lpstr>
      <vt:lpstr>Lesson 3.1-2.5: Adding a Certificate</vt:lpstr>
      <vt:lpstr>Lesson 3.1-2.5: Adding a Certificate</vt:lpstr>
      <vt:lpstr>Lesson 3.1-2.5: Adding a Certificate</vt:lpstr>
      <vt:lpstr>Lesson 3.1-2.6: Setting up HTTPS</vt:lpstr>
      <vt:lpstr>Lesson 3.1-3: MOTD Settings</vt:lpstr>
      <vt:lpstr>Lesson 3.1: User Mgt, Session Mgt &amp; Firewall Traversal - Review</vt:lpstr>
      <vt:lpstr>Lesson 3.1: User Mgt, Session Mgt &amp; Firewall Traversal - Questions</vt:lpstr>
      <vt:lpstr>Lesson 3.2: EdgeMarc LAN Configuration Details </vt:lpstr>
      <vt:lpstr>Lesson 3.2-1: Main Network GUI Page</vt:lpstr>
      <vt:lpstr>Lesson 3.2-2: IPv4 &amp; IPv6 DHCP requirements  </vt:lpstr>
      <vt:lpstr>Lesson 3.2-2: IPv4 &amp; IPv6 DHCP requirements</vt:lpstr>
      <vt:lpstr>Lesson 3.2-3: NAT Configuration </vt:lpstr>
      <vt:lpstr>Lesson 3.2-3: NAT Configuration </vt:lpstr>
      <vt:lpstr>Lesson 3.2-4: Network Information &amp; Testing Options  </vt:lpstr>
      <vt:lpstr>Lesson 3.2-5: Ethernet / Layer 2 LAN/WAN Configuration </vt:lpstr>
      <vt:lpstr>Lesson 3.2-5: Ethernet / Layer 2 LAN/WAN Configuration</vt:lpstr>
      <vt:lpstr>Lesson 3.2-5: Ethernet / Layer 2 LAN/WAN Configuration</vt:lpstr>
      <vt:lpstr>Lesson 3.2-5: Ethernet / Layer 2 LAN/WAN Configuration</vt:lpstr>
      <vt:lpstr>Lesson 3.2-5: Ethernet / Layer 2 LAN/WAN Configuration</vt:lpstr>
      <vt:lpstr>Lesson 3.2: EdgeMarc LAN Configuration Details - Review</vt:lpstr>
      <vt:lpstr>Lesson 3.2: EdgeMarc LAN Configuration Details - Questions</vt:lpstr>
      <vt:lpstr>Lesson 3.3: EdgeMarc WAN Configuration Details </vt:lpstr>
      <vt:lpstr>Lesson 3.3-1: WAN Settings on Main Network GUI Page </vt:lpstr>
      <vt:lpstr>Lesson 3.3-1: Main Network GUI Page – WAN Settings</vt:lpstr>
      <vt:lpstr>Lesson 3.3-3: WAN VLAN configuration </vt:lpstr>
      <vt:lpstr>Lesson 3.3-3: WAN VLAN configuration </vt:lpstr>
      <vt:lpstr>Lesson 3.3-4: Setting up Static Routes </vt:lpstr>
      <vt:lpstr>Lesson 3.3: Review</vt:lpstr>
      <vt:lpstr>Lesson 3.3: QQ&amp;A – Quizzes, Questions, &amp; Answers!</vt:lpstr>
      <vt:lpstr>Lesson 3.4 Advanced Topics in EdgeMarc Configuration </vt:lpstr>
      <vt:lpstr>Lesson 3.4-1: Configuration examples using Proxy ARP  </vt:lpstr>
      <vt:lpstr>Lesson 3.4-1: Configuration examples using Proxy ARP</vt:lpstr>
      <vt:lpstr>Lesson 3.4-1: Configuration examples using Proxy ARP</vt:lpstr>
      <vt:lpstr>Lesson 3.4-1: Configuration examples using Proxy ARP</vt:lpstr>
      <vt:lpstr>Lesson 3.4-1: Configuration examples using Proxy ARP</vt:lpstr>
      <vt:lpstr>Lesson 3.4-1: Configuration examples using Proxy ARP</vt:lpstr>
      <vt:lpstr>Lesson 3.4-2: Firewall Pass Through Rules &amp; Sub Interfaces  </vt:lpstr>
      <vt:lpstr>Lesson 3.4-2: Firewall Pass Through Rules &amp; Sub Interfaces</vt:lpstr>
      <vt:lpstr>Lesson 3.4-2: Firewall Pass Through Rules &amp; Sub Interfaces</vt:lpstr>
      <vt:lpstr>Lesson 3.4-2: Firewall Pass Through Rules &amp; Sub Interfaces</vt:lpstr>
      <vt:lpstr>Lesson 3.4-2: Firewall Pass Through Rules &amp; Sub Interfaces</vt:lpstr>
      <vt:lpstr>Lesson 3.4: Firewall Pass Through Rules &amp; Sub Interfaces - Review</vt:lpstr>
      <vt:lpstr>Lesson 3.4: Firewall Pass Through Rules/ Subinterfaces - Questions</vt:lpstr>
      <vt:lpstr>Module 3.0: 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3.0</dc:title>
  <dc:creator>John Downing</dc:creator>
  <cp:lastModifiedBy>John Downing</cp:lastModifiedBy>
  <cp:revision>1</cp:revision>
  <dcterms:created xsi:type="dcterms:W3CDTF">2016-10-11T04:40:46Z</dcterms:created>
  <dcterms:modified xsi:type="dcterms:W3CDTF">2017-01-24T05:39:57Z</dcterms:modified>
</cp:coreProperties>
</file>